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5" r:id="rId5"/>
    <p:sldMasterId id="2147483681" r:id="rId6"/>
    <p:sldMasterId id="2147483676" r:id="rId7"/>
    <p:sldMasterId id="2147483668" r:id="rId8"/>
  </p:sldMasterIdLst>
  <p:notesMasterIdLst>
    <p:notesMasterId r:id="rId17"/>
  </p:notesMasterIdLst>
  <p:handoutMasterIdLst>
    <p:handoutMasterId r:id="rId18"/>
  </p:handoutMasterIdLst>
  <p:sldIdLst>
    <p:sldId id="4313" r:id="rId9"/>
    <p:sldId id="256" r:id="rId10"/>
    <p:sldId id="4311" r:id="rId11"/>
    <p:sldId id="262" r:id="rId12"/>
    <p:sldId id="261" r:id="rId13"/>
    <p:sldId id="4309" r:id="rId14"/>
    <p:sldId id="4310" r:id="rId15"/>
    <p:sldId id="431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0041"/>
    <a:srgbClr val="192851"/>
    <a:srgbClr val="00452B"/>
    <a:srgbClr val="64391A"/>
    <a:srgbClr val="5B00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85FDB8-6D17-4B00-9A70-0D4B0795F5BE}" v="2" dt="2026-02-12T02:41:27.4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909" autoAdjust="0"/>
    <p:restoredTop sz="81114" autoAdjust="0"/>
  </p:normalViewPr>
  <p:slideViewPr>
    <p:cSldViewPr snapToGrid="0">
      <p:cViewPr varScale="1">
        <p:scale>
          <a:sx n="90" d="100"/>
          <a:sy n="90" d="100"/>
        </p:scale>
        <p:origin x="1740" y="72"/>
      </p:cViewPr>
      <p:guideLst/>
    </p:cSldViewPr>
  </p:slideViewPr>
  <p:notesTextViewPr>
    <p:cViewPr>
      <p:scale>
        <a:sx n="1" d="1"/>
        <a:sy n="1" d="1"/>
      </p:scale>
      <p:origin x="0" y="0"/>
    </p:cViewPr>
  </p:notesTextViewPr>
  <p:notesViewPr>
    <p:cSldViewPr snapToGrid="0">
      <p:cViewPr varScale="1">
        <p:scale>
          <a:sx n="144" d="100"/>
          <a:sy n="144" d="100"/>
        </p:scale>
        <p:origin x="4808"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7.xml"/><Relationship Id="rId23" Type="http://schemas.microsoft.com/office/2016/11/relationships/changesInfo" Target="changesInfos/changesInfo1.xml"/><Relationship Id="rId10" Type="http://schemas.openxmlformats.org/officeDocument/2006/relationships/slide" Target="slides/slide2.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dine Sadler" userId="5ea8cb47-f4be-42a9-83b0-d9962b537e4c" providerId="ADAL" clId="{409F5F92-CED6-40DC-91A6-468A9812217D}"/>
    <pc:docChg chg="undo redo custSel modSld">
      <pc:chgData name="Nadine Sadler" userId="5ea8cb47-f4be-42a9-83b0-d9962b537e4c" providerId="ADAL" clId="{409F5F92-CED6-40DC-91A6-468A9812217D}" dt="2026-02-12T02:41:32.113" v="172" actId="478"/>
      <pc:docMkLst>
        <pc:docMk/>
      </pc:docMkLst>
      <pc:sldChg chg="modSp mod">
        <pc:chgData name="Nadine Sadler" userId="5ea8cb47-f4be-42a9-83b0-d9962b537e4c" providerId="ADAL" clId="{409F5F92-CED6-40DC-91A6-468A9812217D}" dt="2026-02-12T02:38:16.165" v="163" actId="13244"/>
        <pc:sldMkLst>
          <pc:docMk/>
          <pc:sldMk cId="1195365224" sldId="256"/>
        </pc:sldMkLst>
        <pc:picChg chg="ord">
          <ac:chgData name="Nadine Sadler" userId="5ea8cb47-f4be-42a9-83b0-d9962b537e4c" providerId="ADAL" clId="{409F5F92-CED6-40DC-91A6-468A9812217D}" dt="2026-02-12T02:38:16.165" v="163" actId="13244"/>
          <ac:picMkLst>
            <pc:docMk/>
            <pc:sldMk cId="1195365224" sldId="256"/>
            <ac:picMk id="8" creationId="{B02AB28E-7382-21C9-E6B7-874644539450}"/>
          </ac:picMkLst>
        </pc:picChg>
      </pc:sldChg>
      <pc:sldChg chg="modSp mod">
        <pc:chgData name="Nadine Sadler" userId="5ea8cb47-f4be-42a9-83b0-d9962b537e4c" providerId="ADAL" clId="{409F5F92-CED6-40DC-91A6-468A9812217D}" dt="2026-02-12T02:39:45.980" v="167" actId="20577"/>
        <pc:sldMkLst>
          <pc:docMk/>
          <pc:sldMk cId="100749332" sldId="261"/>
        </pc:sldMkLst>
        <pc:spChg chg="mod">
          <ac:chgData name="Nadine Sadler" userId="5ea8cb47-f4be-42a9-83b0-d9962b537e4c" providerId="ADAL" clId="{409F5F92-CED6-40DC-91A6-468A9812217D}" dt="2026-02-12T02:39:45.980" v="167" actId="20577"/>
          <ac:spMkLst>
            <pc:docMk/>
            <pc:sldMk cId="100749332" sldId="261"/>
            <ac:spMk id="8" creationId="{BA77C57F-D59C-74CD-6433-3E5BA74E2110}"/>
          </ac:spMkLst>
        </pc:spChg>
      </pc:sldChg>
      <pc:sldChg chg="modSp mod">
        <pc:chgData name="Nadine Sadler" userId="5ea8cb47-f4be-42a9-83b0-d9962b537e4c" providerId="ADAL" clId="{409F5F92-CED6-40DC-91A6-468A9812217D}" dt="2026-02-12T02:39:37.623" v="166" actId="20577"/>
        <pc:sldMkLst>
          <pc:docMk/>
          <pc:sldMk cId="1305635918" sldId="262"/>
        </pc:sldMkLst>
        <pc:spChg chg="mod">
          <ac:chgData name="Nadine Sadler" userId="5ea8cb47-f4be-42a9-83b0-d9962b537e4c" providerId="ADAL" clId="{409F5F92-CED6-40DC-91A6-468A9812217D}" dt="2026-02-12T02:30:13.211" v="25" actId="12"/>
          <ac:spMkLst>
            <pc:docMk/>
            <pc:sldMk cId="1305635918" sldId="262"/>
            <ac:spMk id="3" creationId="{47FAF3C8-C629-27C5-4571-CF243AD1010B}"/>
          </ac:spMkLst>
        </pc:spChg>
        <pc:spChg chg="mod">
          <ac:chgData name="Nadine Sadler" userId="5ea8cb47-f4be-42a9-83b0-d9962b537e4c" providerId="ADAL" clId="{409F5F92-CED6-40DC-91A6-468A9812217D}" dt="2026-02-12T02:39:37.623" v="166" actId="20577"/>
          <ac:spMkLst>
            <pc:docMk/>
            <pc:sldMk cId="1305635918" sldId="262"/>
            <ac:spMk id="10" creationId="{EAE3673E-CDF4-5416-B889-BCDC1D6B7FBF}"/>
          </ac:spMkLst>
        </pc:spChg>
        <pc:picChg chg="mod">
          <ac:chgData name="Nadine Sadler" userId="5ea8cb47-f4be-42a9-83b0-d9962b537e4c" providerId="ADAL" clId="{409F5F92-CED6-40DC-91A6-468A9812217D}" dt="2026-02-12T02:30:09.134" v="24" actId="1076"/>
          <ac:picMkLst>
            <pc:docMk/>
            <pc:sldMk cId="1305635918" sldId="262"/>
            <ac:picMk id="8" creationId="{8CAF6684-9A94-12F3-0C84-583E50F6B4B5}"/>
          </ac:picMkLst>
        </pc:picChg>
      </pc:sldChg>
      <pc:sldChg chg="modSp mod">
        <pc:chgData name="Nadine Sadler" userId="5ea8cb47-f4be-42a9-83b0-d9962b537e4c" providerId="ADAL" clId="{409F5F92-CED6-40DC-91A6-468A9812217D}" dt="2026-02-12T02:39:52.480" v="168" actId="20577"/>
        <pc:sldMkLst>
          <pc:docMk/>
          <pc:sldMk cId="757325075" sldId="4309"/>
        </pc:sldMkLst>
        <pc:spChg chg="mod">
          <ac:chgData name="Nadine Sadler" userId="5ea8cb47-f4be-42a9-83b0-d9962b537e4c" providerId="ADAL" clId="{409F5F92-CED6-40DC-91A6-468A9812217D}" dt="2026-02-12T02:39:52.480" v="168" actId="20577"/>
          <ac:spMkLst>
            <pc:docMk/>
            <pc:sldMk cId="757325075" sldId="4309"/>
            <ac:spMk id="3" creationId="{CC8F94C5-492F-4586-765B-8F4D3F4ABFCF}"/>
          </ac:spMkLst>
        </pc:spChg>
        <pc:spChg chg="mod">
          <ac:chgData name="Nadine Sadler" userId="5ea8cb47-f4be-42a9-83b0-d9962b537e4c" providerId="ADAL" clId="{409F5F92-CED6-40DC-91A6-468A9812217D}" dt="2026-02-12T02:28:36.371" v="14" actId="14100"/>
          <ac:spMkLst>
            <pc:docMk/>
            <pc:sldMk cId="757325075" sldId="4309"/>
            <ac:spMk id="10" creationId="{A2AC58CB-EB2B-60DF-9549-3D5686424BD9}"/>
          </ac:spMkLst>
        </pc:spChg>
        <pc:picChg chg="mod">
          <ac:chgData name="Nadine Sadler" userId="5ea8cb47-f4be-42a9-83b0-d9962b537e4c" providerId="ADAL" clId="{409F5F92-CED6-40DC-91A6-468A9812217D}" dt="2026-02-12T02:28:33.415" v="12" actId="1076"/>
          <ac:picMkLst>
            <pc:docMk/>
            <pc:sldMk cId="757325075" sldId="4309"/>
            <ac:picMk id="6" creationId="{DC86B2A5-9F8D-0C13-0806-B3FC21FFE9D7}"/>
          </ac:picMkLst>
        </pc:picChg>
        <pc:picChg chg="mod">
          <ac:chgData name="Nadine Sadler" userId="5ea8cb47-f4be-42a9-83b0-d9962b537e4c" providerId="ADAL" clId="{409F5F92-CED6-40DC-91A6-468A9812217D}" dt="2026-02-12T02:28:46.005" v="15" actId="1076"/>
          <ac:picMkLst>
            <pc:docMk/>
            <pc:sldMk cId="757325075" sldId="4309"/>
            <ac:picMk id="8" creationId="{27957C83-C343-6A85-ECAC-A51E680CE7AF}"/>
          </ac:picMkLst>
        </pc:picChg>
        <pc:picChg chg="mod">
          <ac:chgData name="Nadine Sadler" userId="5ea8cb47-f4be-42a9-83b0-d9962b537e4c" providerId="ADAL" clId="{409F5F92-CED6-40DC-91A6-468A9812217D}" dt="2026-02-12T02:28:46.005" v="15" actId="1076"/>
          <ac:picMkLst>
            <pc:docMk/>
            <pc:sldMk cId="757325075" sldId="4309"/>
            <ac:picMk id="11" creationId="{3A362F41-5089-A4EC-0C77-3851893C3A53}"/>
          </ac:picMkLst>
        </pc:picChg>
      </pc:sldChg>
      <pc:sldChg chg="modSp mod">
        <pc:chgData name="Nadine Sadler" userId="5ea8cb47-f4be-42a9-83b0-d9962b537e4c" providerId="ADAL" clId="{409F5F92-CED6-40DC-91A6-468A9812217D}" dt="2026-02-12T02:39:57.786" v="169" actId="20577"/>
        <pc:sldMkLst>
          <pc:docMk/>
          <pc:sldMk cId="2538567477" sldId="4310"/>
        </pc:sldMkLst>
        <pc:spChg chg="mod">
          <ac:chgData name="Nadine Sadler" userId="5ea8cb47-f4be-42a9-83b0-d9962b537e4c" providerId="ADAL" clId="{409F5F92-CED6-40DC-91A6-468A9812217D}" dt="2026-02-12T02:39:57.786" v="169" actId="20577"/>
          <ac:spMkLst>
            <pc:docMk/>
            <pc:sldMk cId="2538567477" sldId="4310"/>
            <ac:spMk id="7" creationId="{2BF02057-67C2-E1C3-9899-FC83254E3A7E}"/>
          </ac:spMkLst>
        </pc:spChg>
      </pc:sldChg>
      <pc:sldChg chg="modSp mod">
        <pc:chgData name="Nadine Sadler" userId="5ea8cb47-f4be-42a9-83b0-d9962b537e4c" providerId="ADAL" clId="{409F5F92-CED6-40DC-91A6-468A9812217D}" dt="2026-02-12T02:39:29.561" v="165" actId="20577"/>
        <pc:sldMkLst>
          <pc:docMk/>
          <pc:sldMk cId="3373016216" sldId="4311"/>
        </pc:sldMkLst>
        <pc:spChg chg="mod">
          <ac:chgData name="Nadine Sadler" userId="5ea8cb47-f4be-42a9-83b0-d9962b537e4c" providerId="ADAL" clId="{409F5F92-CED6-40DC-91A6-468A9812217D}" dt="2026-02-12T02:27:27.858" v="3" actId="20577"/>
          <ac:spMkLst>
            <pc:docMk/>
            <pc:sldMk cId="3373016216" sldId="4311"/>
            <ac:spMk id="7" creationId="{040CC2F3-8C99-9FDA-6D1A-627F5B6C6476}"/>
          </ac:spMkLst>
        </pc:spChg>
        <pc:spChg chg="mod">
          <ac:chgData name="Nadine Sadler" userId="5ea8cb47-f4be-42a9-83b0-d9962b537e4c" providerId="ADAL" clId="{409F5F92-CED6-40DC-91A6-468A9812217D}" dt="2026-02-12T02:39:29.561" v="165" actId="20577"/>
          <ac:spMkLst>
            <pc:docMk/>
            <pc:sldMk cId="3373016216" sldId="4311"/>
            <ac:spMk id="15" creationId="{9794B0B9-3828-E30B-1E31-80C02CF111AC}"/>
          </ac:spMkLst>
        </pc:spChg>
      </pc:sldChg>
      <pc:sldChg chg="modSp mod">
        <pc:chgData name="Nadine Sadler" userId="5ea8cb47-f4be-42a9-83b0-d9962b537e4c" providerId="ADAL" clId="{409F5F92-CED6-40DC-91A6-468A9812217D}" dt="2026-02-12T02:40:03.574" v="170" actId="20577"/>
        <pc:sldMkLst>
          <pc:docMk/>
          <pc:sldMk cId="3622165903" sldId="4312"/>
        </pc:sldMkLst>
        <pc:spChg chg="mod">
          <ac:chgData name="Nadine Sadler" userId="5ea8cb47-f4be-42a9-83b0-d9962b537e4c" providerId="ADAL" clId="{409F5F92-CED6-40DC-91A6-468A9812217D}" dt="2026-02-12T02:40:03.574" v="170" actId="20577"/>
          <ac:spMkLst>
            <pc:docMk/>
            <pc:sldMk cId="3622165903" sldId="4312"/>
            <ac:spMk id="7" creationId="{695E2EFB-0252-00BA-529F-35CF659EA0E2}"/>
          </ac:spMkLst>
        </pc:spChg>
      </pc:sldChg>
      <pc:sldChg chg="addSp delSp modSp mod">
        <pc:chgData name="Nadine Sadler" userId="5ea8cb47-f4be-42a9-83b0-d9962b537e4c" providerId="ADAL" clId="{409F5F92-CED6-40DC-91A6-468A9812217D}" dt="2026-02-12T02:41:32.113" v="172" actId="478"/>
        <pc:sldMkLst>
          <pc:docMk/>
          <pc:sldMk cId="115213098" sldId="4313"/>
        </pc:sldMkLst>
        <pc:spChg chg="mod">
          <ac:chgData name="Nadine Sadler" userId="5ea8cb47-f4be-42a9-83b0-d9962b537e4c" providerId="ADAL" clId="{409F5F92-CED6-40DC-91A6-468A9812217D}" dt="2026-02-12T02:31:16.866" v="43" actId="20577"/>
          <ac:spMkLst>
            <pc:docMk/>
            <pc:sldMk cId="115213098" sldId="4313"/>
            <ac:spMk id="2" creationId="{4612B271-23A5-161F-528F-8EACFE38BE72}"/>
          </ac:spMkLst>
        </pc:spChg>
        <pc:spChg chg="mod">
          <ac:chgData name="Nadine Sadler" userId="5ea8cb47-f4be-42a9-83b0-d9962b537e4c" providerId="ADAL" clId="{409F5F92-CED6-40DC-91A6-468A9812217D}" dt="2026-02-12T02:37:26.876" v="162" actId="948"/>
          <ac:spMkLst>
            <pc:docMk/>
            <pc:sldMk cId="115213098" sldId="4313"/>
            <ac:spMk id="3" creationId="{B53E98E3-E3B7-F611-3E89-25BD140A43C7}"/>
          </ac:spMkLst>
        </pc:spChg>
        <pc:spChg chg="mod">
          <ac:chgData name="Nadine Sadler" userId="5ea8cb47-f4be-42a9-83b0-d9962b537e4c" providerId="ADAL" clId="{409F5F92-CED6-40DC-91A6-468A9812217D}" dt="2026-02-12T02:39:14.252" v="164" actId="20577"/>
          <ac:spMkLst>
            <pc:docMk/>
            <pc:sldMk cId="115213098" sldId="4313"/>
            <ac:spMk id="4" creationId="{6296B8A1-6AC7-CAF0-B0B0-7933FBE4A6EE}"/>
          </ac:spMkLst>
        </pc:spChg>
        <pc:spChg chg="add del mod">
          <ac:chgData name="Nadine Sadler" userId="5ea8cb47-f4be-42a9-83b0-d9962b537e4c" providerId="ADAL" clId="{409F5F92-CED6-40DC-91A6-468A9812217D}" dt="2026-02-12T02:41:32.113" v="172" actId="478"/>
          <ac:spMkLst>
            <pc:docMk/>
            <pc:sldMk cId="115213098" sldId="4313"/>
            <ac:spMk id="7" creationId="{A10D2D2C-D0A5-CE35-A10C-D48982BB5CBC}"/>
          </ac:spMkLst>
        </pc:spChg>
      </pc:sldChg>
    </pc:docChg>
  </pc:docChgLst>
  <pc:docChgLst>
    <pc:chgData name="Sarah Wheadon" userId="93f4d847-7a83-44fc-a588-8001544866b8" providerId="ADAL" clId="{91634A35-C0D6-47E2-8896-C50B37E24E07}"/>
    <pc:docChg chg="undo custSel addSld modSld sldOrd">
      <pc:chgData name="Sarah Wheadon" userId="93f4d847-7a83-44fc-a588-8001544866b8" providerId="ADAL" clId="{91634A35-C0D6-47E2-8896-C50B37E24E07}" dt="2026-02-10T02:53:33.299" v="3329" actId="962"/>
      <pc:docMkLst>
        <pc:docMk/>
      </pc:docMkLst>
      <pc:sldChg chg="modSp mod">
        <pc:chgData name="Sarah Wheadon" userId="93f4d847-7a83-44fc-a588-8001544866b8" providerId="ADAL" clId="{91634A35-C0D6-47E2-8896-C50B37E24E07}" dt="2026-02-10T02:42:59.269" v="2344" actId="962"/>
        <pc:sldMkLst>
          <pc:docMk/>
          <pc:sldMk cId="1195365224" sldId="256"/>
        </pc:sldMkLst>
        <pc:picChg chg="mod">
          <ac:chgData name="Sarah Wheadon" userId="93f4d847-7a83-44fc-a588-8001544866b8" providerId="ADAL" clId="{91634A35-C0D6-47E2-8896-C50B37E24E07}" dt="2026-02-10T02:42:59.269" v="2344" actId="962"/>
          <ac:picMkLst>
            <pc:docMk/>
            <pc:sldMk cId="1195365224" sldId="256"/>
            <ac:picMk id="8" creationId="{B02AB28E-7382-21C9-E6B7-874644539450}"/>
          </ac:picMkLst>
        </pc:picChg>
      </pc:sldChg>
      <pc:sldChg chg="addSp delSp modSp mod">
        <pc:chgData name="Sarah Wheadon" userId="93f4d847-7a83-44fc-a588-8001544866b8" providerId="ADAL" clId="{91634A35-C0D6-47E2-8896-C50B37E24E07}" dt="2026-02-10T02:45:40.732" v="2863" actId="962"/>
        <pc:sldMkLst>
          <pc:docMk/>
          <pc:sldMk cId="100749332" sldId="261"/>
        </pc:sldMkLst>
        <pc:spChg chg="add mod">
          <ac:chgData name="Sarah Wheadon" userId="93f4d847-7a83-44fc-a588-8001544866b8" providerId="ADAL" clId="{91634A35-C0D6-47E2-8896-C50B37E24E07}" dt="2026-02-10T02:25:50.812" v="1524" actId="20577"/>
          <ac:spMkLst>
            <pc:docMk/>
            <pc:sldMk cId="100749332" sldId="261"/>
            <ac:spMk id="5" creationId="{69DB5D4D-CFA1-104A-588B-94C59CDF3737}"/>
          </ac:spMkLst>
        </pc:spChg>
        <pc:spChg chg="add mod">
          <ac:chgData name="Sarah Wheadon" userId="93f4d847-7a83-44fc-a588-8001544866b8" providerId="ADAL" clId="{91634A35-C0D6-47E2-8896-C50B37E24E07}" dt="2026-02-10T02:26:29.081" v="1534"/>
          <ac:spMkLst>
            <pc:docMk/>
            <pc:sldMk cId="100749332" sldId="261"/>
            <ac:spMk id="8" creationId="{BA77C57F-D59C-74CD-6433-3E5BA74E2110}"/>
          </ac:spMkLst>
        </pc:spChg>
        <pc:grpChg chg="mod">
          <ac:chgData name="Sarah Wheadon" userId="93f4d847-7a83-44fc-a588-8001544866b8" providerId="ADAL" clId="{91634A35-C0D6-47E2-8896-C50B37E24E07}" dt="2026-02-10T02:45:40.732" v="2863" actId="962"/>
          <ac:grpSpMkLst>
            <pc:docMk/>
            <pc:sldMk cId="100749332" sldId="261"/>
            <ac:grpSpMk id="7" creationId="{6BF4E1B9-1C7A-009C-177E-05ED13197099}"/>
          </ac:grpSpMkLst>
        </pc:grpChg>
        <pc:picChg chg="mod">
          <ac:chgData name="Sarah Wheadon" userId="93f4d847-7a83-44fc-a588-8001544866b8" providerId="ADAL" clId="{91634A35-C0D6-47E2-8896-C50B37E24E07}" dt="2026-02-10T02:45:18.642" v="2778" actId="962"/>
          <ac:picMkLst>
            <pc:docMk/>
            <pc:sldMk cId="100749332" sldId="261"/>
            <ac:picMk id="9" creationId="{56F4F052-FC53-0D22-A0C6-FB4BC48EC139}"/>
          </ac:picMkLst>
        </pc:picChg>
        <pc:picChg chg="mod">
          <ac:chgData name="Sarah Wheadon" userId="93f4d847-7a83-44fc-a588-8001544866b8" providerId="ADAL" clId="{91634A35-C0D6-47E2-8896-C50B37E24E07}" dt="2026-02-10T02:45:37.921" v="2862" actId="962"/>
          <ac:picMkLst>
            <pc:docMk/>
            <pc:sldMk cId="100749332" sldId="261"/>
            <ac:picMk id="17" creationId="{36E30366-F414-01D2-4C26-4BC790081DAA}"/>
          </ac:picMkLst>
        </pc:picChg>
      </pc:sldChg>
      <pc:sldChg chg="addSp delSp modSp mod modNotesTx">
        <pc:chgData name="Sarah Wheadon" userId="93f4d847-7a83-44fc-a588-8001544866b8" providerId="ADAL" clId="{91634A35-C0D6-47E2-8896-C50B37E24E07}" dt="2026-02-10T02:44:51.019" v="2666" actId="962"/>
        <pc:sldMkLst>
          <pc:docMk/>
          <pc:sldMk cId="1305635918" sldId="262"/>
        </pc:sldMkLst>
        <pc:spChg chg="add mod">
          <ac:chgData name="Sarah Wheadon" userId="93f4d847-7a83-44fc-a588-8001544866b8" providerId="ADAL" clId="{91634A35-C0D6-47E2-8896-C50B37E24E07}" dt="2026-02-10T02:25:45.101" v="1523" actId="20577"/>
          <ac:spMkLst>
            <pc:docMk/>
            <pc:sldMk cId="1305635918" sldId="262"/>
            <ac:spMk id="5" creationId="{DFE7B9A5-225D-06FD-2105-EAE59602DC00}"/>
          </ac:spMkLst>
        </pc:spChg>
        <pc:spChg chg="mod">
          <ac:chgData name="Sarah Wheadon" userId="93f4d847-7a83-44fc-a588-8001544866b8" providerId="ADAL" clId="{91634A35-C0D6-47E2-8896-C50B37E24E07}" dt="2026-02-10T02:44:12.853" v="2474" actId="962"/>
          <ac:spMkLst>
            <pc:docMk/>
            <pc:sldMk cId="1305635918" sldId="262"/>
            <ac:spMk id="7" creationId="{D2C65855-4C45-FA07-B74D-AFA0FA8D9D65}"/>
          </ac:spMkLst>
        </pc:spChg>
        <pc:spChg chg="add mod">
          <ac:chgData name="Sarah Wheadon" userId="93f4d847-7a83-44fc-a588-8001544866b8" providerId="ADAL" clId="{91634A35-C0D6-47E2-8896-C50B37E24E07}" dt="2026-02-10T02:26:26.235" v="1533"/>
          <ac:spMkLst>
            <pc:docMk/>
            <pc:sldMk cId="1305635918" sldId="262"/>
            <ac:spMk id="10" creationId="{EAE3673E-CDF4-5416-B889-BCDC1D6B7FBF}"/>
          </ac:spMkLst>
        </pc:spChg>
        <pc:picChg chg="mod">
          <ac:chgData name="Sarah Wheadon" userId="93f4d847-7a83-44fc-a588-8001544866b8" providerId="ADAL" clId="{91634A35-C0D6-47E2-8896-C50B37E24E07}" dt="2026-02-10T02:44:19.936" v="2508" actId="962"/>
          <ac:picMkLst>
            <pc:docMk/>
            <pc:sldMk cId="1305635918" sldId="262"/>
            <ac:picMk id="8" creationId="{8CAF6684-9A94-12F3-0C84-583E50F6B4B5}"/>
          </ac:picMkLst>
        </pc:picChg>
        <pc:picChg chg="mod">
          <ac:chgData name="Sarah Wheadon" userId="93f4d847-7a83-44fc-a588-8001544866b8" providerId="ADAL" clId="{91634A35-C0D6-47E2-8896-C50B37E24E07}" dt="2026-02-10T02:44:51.019" v="2666" actId="962"/>
          <ac:picMkLst>
            <pc:docMk/>
            <pc:sldMk cId="1305635918" sldId="262"/>
            <ac:picMk id="9" creationId="{A0679D7A-CA9B-E89D-0B40-8D5F1EA19CC3}"/>
          </ac:picMkLst>
        </pc:picChg>
      </pc:sldChg>
      <pc:sldChg chg="addSp modSp mod modNotesTx">
        <pc:chgData name="Sarah Wheadon" userId="93f4d847-7a83-44fc-a588-8001544866b8" providerId="ADAL" clId="{91634A35-C0D6-47E2-8896-C50B37E24E07}" dt="2026-02-10T02:51:40.009" v="2947" actId="1076"/>
        <pc:sldMkLst>
          <pc:docMk/>
          <pc:sldMk cId="757325075" sldId="4309"/>
        </pc:sldMkLst>
        <pc:spChg chg="add mod">
          <ac:chgData name="Sarah Wheadon" userId="93f4d847-7a83-44fc-a588-8001544866b8" providerId="ADAL" clId="{91634A35-C0D6-47E2-8896-C50B37E24E07}" dt="2026-02-10T02:25:58.661" v="1527" actId="20577"/>
          <ac:spMkLst>
            <pc:docMk/>
            <pc:sldMk cId="757325075" sldId="4309"/>
            <ac:spMk id="2" creationId="{E0D2A345-D9F2-1233-A224-3D061B2B1126}"/>
          </ac:spMkLst>
        </pc:spChg>
        <pc:spChg chg="add mod">
          <ac:chgData name="Sarah Wheadon" userId="93f4d847-7a83-44fc-a588-8001544866b8" providerId="ADAL" clId="{91634A35-C0D6-47E2-8896-C50B37E24E07}" dt="2026-02-10T02:26:31.570" v="1535"/>
          <ac:spMkLst>
            <pc:docMk/>
            <pc:sldMk cId="757325075" sldId="4309"/>
            <ac:spMk id="3" creationId="{CC8F94C5-492F-4586-765B-8F4D3F4ABFCF}"/>
          </ac:spMkLst>
        </pc:spChg>
        <pc:spChg chg="mod">
          <ac:chgData name="Sarah Wheadon" userId="93f4d847-7a83-44fc-a588-8001544866b8" providerId="ADAL" clId="{91634A35-C0D6-47E2-8896-C50B37E24E07}" dt="2026-02-10T02:45:45.576" v="2864" actId="962"/>
          <ac:spMkLst>
            <pc:docMk/>
            <pc:sldMk cId="757325075" sldId="4309"/>
            <ac:spMk id="4" creationId="{1414C905-EE76-FDF1-D047-C009CE4E8205}"/>
          </ac:spMkLst>
        </pc:spChg>
        <pc:spChg chg="mod">
          <ac:chgData name="Sarah Wheadon" userId="93f4d847-7a83-44fc-a588-8001544866b8" providerId="ADAL" clId="{91634A35-C0D6-47E2-8896-C50B37E24E07}" dt="2026-02-10T02:51:22.798" v="2946" actId="20577"/>
          <ac:spMkLst>
            <pc:docMk/>
            <pc:sldMk cId="757325075" sldId="4309"/>
            <ac:spMk id="10" creationId="{A2AC58CB-EB2B-60DF-9549-3D5686424BD9}"/>
          </ac:spMkLst>
        </pc:spChg>
        <pc:spChg chg="add mod">
          <ac:chgData name="Sarah Wheadon" userId="93f4d847-7a83-44fc-a588-8001544866b8" providerId="ADAL" clId="{91634A35-C0D6-47E2-8896-C50B37E24E07}" dt="2026-02-10T02:49:46.947" v="2910" actId="1076"/>
          <ac:spMkLst>
            <pc:docMk/>
            <pc:sldMk cId="757325075" sldId="4309"/>
            <ac:spMk id="13" creationId="{347B4ED9-47CE-C5C5-9B61-FC983C024F8B}"/>
          </ac:spMkLst>
        </pc:spChg>
        <pc:picChg chg="add mod">
          <ac:chgData name="Sarah Wheadon" userId="93f4d847-7a83-44fc-a588-8001544866b8" providerId="ADAL" clId="{91634A35-C0D6-47E2-8896-C50B37E24E07}" dt="2026-02-10T02:51:40.009" v="2947" actId="1076"/>
          <ac:picMkLst>
            <pc:docMk/>
            <pc:sldMk cId="757325075" sldId="4309"/>
            <ac:picMk id="6" creationId="{DC86B2A5-9F8D-0C13-0806-B3FC21FFE9D7}"/>
          </ac:picMkLst>
        </pc:picChg>
        <pc:picChg chg="add mod">
          <ac:chgData name="Sarah Wheadon" userId="93f4d847-7a83-44fc-a588-8001544866b8" providerId="ADAL" clId="{91634A35-C0D6-47E2-8896-C50B37E24E07}" dt="2026-02-10T02:47:02.143" v="2896" actId="1076"/>
          <ac:picMkLst>
            <pc:docMk/>
            <pc:sldMk cId="757325075" sldId="4309"/>
            <ac:picMk id="8" creationId="{27957C83-C343-6A85-ECAC-A51E680CE7AF}"/>
          </ac:picMkLst>
        </pc:picChg>
        <pc:picChg chg="add mod">
          <ac:chgData name="Sarah Wheadon" userId="93f4d847-7a83-44fc-a588-8001544866b8" providerId="ADAL" clId="{91634A35-C0D6-47E2-8896-C50B37E24E07}" dt="2026-02-10T02:50:52.074" v="2930" actId="1076"/>
          <ac:picMkLst>
            <pc:docMk/>
            <pc:sldMk cId="757325075" sldId="4309"/>
            <ac:picMk id="11" creationId="{3A362F41-5089-A4EC-0C77-3851893C3A53}"/>
          </ac:picMkLst>
        </pc:picChg>
      </pc:sldChg>
      <pc:sldChg chg="addSp delSp modSp mod">
        <pc:chgData name="Sarah Wheadon" userId="93f4d847-7a83-44fc-a588-8001544866b8" providerId="ADAL" clId="{91634A35-C0D6-47E2-8896-C50B37E24E07}" dt="2026-02-10T02:52:55.063" v="3225" actId="962"/>
        <pc:sldMkLst>
          <pc:docMk/>
          <pc:sldMk cId="2538567477" sldId="4310"/>
        </pc:sldMkLst>
        <pc:spChg chg="add mod">
          <ac:chgData name="Sarah Wheadon" userId="93f4d847-7a83-44fc-a588-8001544866b8" providerId="ADAL" clId="{91634A35-C0D6-47E2-8896-C50B37E24E07}" dt="2026-02-10T02:26:04.875" v="1528" actId="20577"/>
          <ac:spMkLst>
            <pc:docMk/>
            <pc:sldMk cId="2538567477" sldId="4310"/>
            <ac:spMk id="5" creationId="{1AE18113-9AFB-9F97-5B90-4E19FF392961}"/>
          </ac:spMkLst>
        </pc:spChg>
        <pc:spChg chg="add mod">
          <ac:chgData name="Sarah Wheadon" userId="93f4d847-7a83-44fc-a588-8001544866b8" providerId="ADAL" clId="{91634A35-C0D6-47E2-8896-C50B37E24E07}" dt="2026-02-10T02:26:36.738" v="1537"/>
          <ac:spMkLst>
            <pc:docMk/>
            <pc:sldMk cId="2538567477" sldId="4310"/>
            <ac:spMk id="7" creationId="{2BF02057-67C2-E1C3-9899-FC83254E3A7E}"/>
          </ac:spMkLst>
        </pc:spChg>
        <pc:spChg chg="mod">
          <ac:chgData name="Sarah Wheadon" userId="93f4d847-7a83-44fc-a588-8001544866b8" providerId="ADAL" clId="{91634A35-C0D6-47E2-8896-C50B37E24E07}" dt="2026-02-10T02:51:55.640" v="2949" actId="962"/>
          <ac:spMkLst>
            <pc:docMk/>
            <pc:sldMk cId="2538567477" sldId="4310"/>
            <ac:spMk id="13" creationId="{3FC38B5C-5A4F-16AB-52C4-3A505EB28B29}"/>
          </ac:spMkLst>
        </pc:spChg>
        <pc:grpChg chg="mod">
          <ac:chgData name="Sarah Wheadon" userId="93f4d847-7a83-44fc-a588-8001544866b8" providerId="ADAL" clId="{91634A35-C0D6-47E2-8896-C50B37E24E07}" dt="2026-02-10T02:51:53.233" v="2948" actId="962"/>
          <ac:grpSpMkLst>
            <pc:docMk/>
            <pc:sldMk cId="2538567477" sldId="4310"/>
            <ac:grpSpMk id="14" creationId="{2BFEE6CF-D7B4-402E-0184-24987DC3A919}"/>
          </ac:grpSpMkLst>
        </pc:grpChg>
        <pc:picChg chg="mod">
          <ac:chgData name="Sarah Wheadon" userId="93f4d847-7a83-44fc-a588-8001544866b8" providerId="ADAL" clId="{91634A35-C0D6-47E2-8896-C50B37E24E07}" dt="2026-02-10T02:52:35.693" v="3123" actId="962"/>
          <ac:picMkLst>
            <pc:docMk/>
            <pc:sldMk cId="2538567477" sldId="4310"/>
            <ac:picMk id="8" creationId="{B90739CA-A96A-77ED-A862-7F543627718E}"/>
          </ac:picMkLst>
        </pc:picChg>
        <pc:picChg chg="mod">
          <ac:chgData name="Sarah Wheadon" userId="93f4d847-7a83-44fc-a588-8001544866b8" providerId="ADAL" clId="{91634A35-C0D6-47E2-8896-C50B37E24E07}" dt="2026-02-10T02:52:55.063" v="3225" actId="962"/>
          <ac:picMkLst>
            <pc:docMk/>
            <pc:sldMk cId="2538567477" sldId="4310"/>
            <ac:picMk id="10" creationId="{FDE5D992-E64D-27A9-0CA3-D358329D9136}"/>
          </ac:picMkLst>
        </pc:picChg>
        <pc:picChg chg="mod">
          <ac:chgData name="Sarah Wheadon" userId="93f4d847-7a83-44fc-a588-8001544866b8" providerId="ADAL" clId="{91634A35-C0D6-47E2-8896-C50B37E24E07}" dt="2026-02-10T02:52:20.317" v="3095" actId="962"/>
          <ac:picMkLst>
            <pc:docMk/>
            <pc:sldMk cId="2538567477" sldId="4310"/>
            <ac:picMk id="12" creationId="{75CB6BF0-DFEF-9122-A9DF-EE5FB524D8FE}"/>
          </ac:picMkLst>
        </pc:picChg>
      </pc:sldChg>
      <pc:sldChg chg="addSp delSp modSp mod">
        <pc:chgData name="Sarah Wheadon" userId="93f4d847-7a83-44fc-a588-8001544866b8" providerId="ADAL" clId="{91634A35-C0D6-47E2-8896-C50B37E24E07}" dt="2026-02-10T02:44:07.497" v="2473" actId="962"/>
        <pc:sldMkLst>
          <pc:docMk/>
          <pc:sldMk cId="3373016216" sldId="4311"/>
        </pc:sldMkLst>
        <pc:spChg chg="add mod">
          <ac:chgData name="Sarah Wheadon" userId="93f4d847-7a83-44fc-a588-8001544866b8" providerId="ADAL" clId="{91634A35-C0D6-47E2-8896-C50B37E24E07}" dt="2026-02-10T02:25:33.269" v="1521" actId="20577"/>
          <ac:spMkLst>
            <pc:docMk/>
            <pc:sldMk cId="3373016216" sldId="4311"/>
            <ac:spMk id="5" creationId="{A83187C7-9478-3860-48A4-C15025F58835}"/>
          </ac:spMkLst>
        </pc:spChg>
        <pc:spChg chg="mod">
          <ac:chgData name="Sarah Wheadon" userId="93f4d847-7a83-44fc-a588-8001544866b8" providerId="ADAL" clId="{91634A35-C0D6-47E2-8896-C50B37E24E07}" dt="2026-02-10T02:06:28.857" v="2" actId="20577"/>
          <ac:spMkLst>
            <pc:docMk/>
            <pc:sldMk cId="3373016216" sldId="4311"/>
            <ac:spMk id="7" creationId="{040CC2F3-8C99-9FDA-6D1A-627F5B6C6476}"/>
          </ac:spMkLst>
        </pc:spChg>
        <pc:spChg chg="add mod">
          <ac:chgData name="Sarah Wheadon" userId="93f4d847-7a83-44fc-a588-8001544866b8" providerId="ADAL" clId="{91634A35-C0D6-47E2-8896-C50B37E24E07}" dt="2026-02-10T02:24:50.453" v="1514"/>
          <ac:spMkLst>
            <pc:docMk/>
            <pc:sldMk cId="3373016216" sldId="4311"/>
            <ac:spMk id="15" creationId="{9794B0B9-3828-E30B-1E31-80C02CF111AC}"/>
          </ac:spMkLst>
        </pc:spChg>
        <pc:grpChg chg="mod">
          <ac:chgData name="Sarah Wheadon" userId="93f4d847-7a83-44fc-a588-8001544866b8" providerId="ADAL" clId="{91634A35-C0D6-47E2-8896-C50B37E24E07}" dt="2026-02-10T02:44:04.346" v="2472" actId="962"/>
          <ac:grpSpMkLst>
            <pc:docMk/>
            <pc:sldMk cId="3373016216" sldId="4311"/>
            <ac:grpSpMk id="8" creationId="{9219ADB5-77B3-2B3B-8D76-9BB2597E9D6B}"/>
          </ac:grpSpMkLst>
        </pc:grpChg>
        <pc:grpChg chg="mod">
          <ac:chgData name="Sarah Wheadon" userId="93f4d847-7a83-44fc-a588-8001544866b8" providerId="ADAL" clId="{91634A35-C0D6-47E2-8896-C50B37E24E07}" dt="2026-02-10T02:44:07.497" v="2473" actId="962"/>
          <ac:grpSpMkLst>
            <pc:docMk/>
            <pc:sldMk cId="3373016216" sldId="4311"/>
            <ac:grpSpMk id="9" creationId="{F77172BB-7CF7-68AE-89FA-F067D7BECF1C}"/>
          </ac:grpSpMkLst>
        </pc:grpChg>
        <pc:picChg chg="mod">
          <ac:chgData name="Sarah Wheadon" userId="93f4d847-7a83-44fc-a588-8001544866b8" providerId="ADAL" clId="{91634A35-C0D6-47E2-8896-C50B37E24E07}" dt="2026-02-10T02:43:39.868" v="2392" actId="962"/>
          <ac:picMkLst>
            <pc:docMk/>
            <pc:sldMk cId="3373016216" sldId="4311"/>
            <ac:picMk id="12" creationId="{F9B39DA4-345A-3739-CB34-441FDE3B5A1E}"/>
          </ac:picMkLst>
        </pc:picChg>
      </pc:sldChg>
      <pc:sldChg chg="addSp delSp modSp mod">
        <pc:chgData name="Sarah Wheadon" userId="93f4d847-7a83-44fc-a588-8001544866b8" providerId="ADAL" clId="{91634A35-C0D6-47E2-8896-C50B37E24E07}" dt="2026-02-10T02:53:33.299" v="3329" actId="962"/>
        <pc:sldMkLst>
          <pc:docMk/>
          <pc:sldMk cId="3622165903" sldId="4312"/>
        </pc:sldMkLst>
        <pc:spChg chg="add mod">
          <ac:chgData name="Sarah Wheadon" userId="93f4d847-7a83-44fc-a588-8001544866b8" providerId="ADAL" clId="{91634A35-C0D6-47E2-8896-C50B37E24E07}" dt="2026-02-10T02:26:14.459" v="1531" actId="20577"/>
          <ac:spMkLst>
            <pc:docMk/>
            <pc:sldMk cId="3622165903" sldId="4312"/>
            <ac:spMk id="5" creationId="{7C89EFB8-86EF-F431-F790-8AE2D41E6309}"/>
          </ac:spMkLst>
        </pc:spChg>
        <pc:spChg chg="add mod">
          <ac:chgData name="Sarah Wheadon" userId="93f4d847-7a83-44fc-a588-8001544866b8" providerId="ADAL" clId="{91634A35-C0D6-47E2-8896-C50B37E24E07}" dt="2026-02-10T02:26:41.312" v="1539"/>
          <ac:spMkLst>
            <pc:docMk/>
            <pc:sldMk cId="3622165903" sldId="4312"/>
            <ac:spMk id="7" creationId="{695E2EFB-0252-00BA-529F-35CF659EA0E2}"/>
          </ac:spMkLst>
        </pc:spChg>
        <pc:spChg chg="mod">
          <ac:chgData name="Sarah Wheadon" userId="93f4d847-7a83-44fc-a588-8001544866b8" providerId="ADAL" clId="{91634A35-C0D6-47E2-8896-C50B37E24E07}" dt="2026-02-10T02:53:30.113" v="3328" actId="962"/>
          <ac:spMkLst>
            <pc:docMk/>
            <pc:sldMk cId="3622165903" sldId="4312"/>
            <ac:spMk id="13" creationId="{346FFEC9-D607-51FF-7A40-59BEE798B4AB}"/>
          </ac:spMkLst>
        </pc:spChg>
        <pc:grpChg chg="mod">
          <ac:chgData name="Sarah Wheadon" userId="93f4d847-7a83-44fc-a588-8001544866b8" providerId="ADAL" clId="{91634A35-C0D6-47E2-8896-C50B37E24E07}" dt="2026-02-10T02:53:33.299" v="3329" actId="962"/>
          <ac:grpSpMkLst>
            <pc:docMk/>
            <pc:sldMk cId="3622165903" sldId="4312"/>
            <ac:grpSpMk id="14" creationId="{E4E5F5C4-7401-F667-308F-A3BBF5B7ACD9}"/>
          </ac:grpSpMkLst>
        </pc:grpChg>
        <pc:picChg chg="mod">
          <ac:chgData name="Sarah Wheadon" userId="93f4d847-7a83-44fc-a588-8001544866b8" providerId="ADAL" clId="{91634A35-C0D6-47E2-8896-C50B37E24E07}" dt="2026-02-10T02:53:26.720" v="3327" actId="962"/>
          <ac:picMkLst>
            <pc:docMk/>
            <pc:sldMk cId="3622165903" sldId="4312"/>
            <ac:picMk id="17" creationId="{EB244CBF-64FE-5D09-F0F0-B095B474AE01}"/>
          </ac:picMkLst>
        </pc:picChg>
        <pc:picChg chg="mod">
          <ac:chgData name="Sarah Wheadon" userId="93f4d847-7a83-44fc-a588-8001544866b8" providerId="ADAL" clId="{91634A35-C0D6-47E2-8896-C50B37E24E07}" dt="2026-02-10T02:53:03.279" v="3239" actId="962"/>
          <ac:picMkLst>
            <pc:docMk/>
            <pc:sldMk cId="3622165903" sldId="4312"/>
            <ac:picMk id="21" creationId="{CD8110F7-B2F4-D2ED-E350-3D196552DF98}"/>
          </ac:picMkLst>
        </pc:picChg>
      </pc:sldChg>
      <pc:sldChg chg="modSp new mod ord">
        <pc:chgData name="Sarah Wheadon" userId="93f4d847-7a83-44fc-a588-8001544866b8" providerId="ADAL" clId="{91634A35-C0D6-47E2-8896-C50B37E24E07}" dt="2026-02-10T02:36:59.042" v="2076" actId="20577"/>
        <pc:sldMkLst>
          <pc:docMk/>
          <pc:sldMk cId="115213098" sldId="4313"/>
        </pc:sldMkLst>
        <pc:spChg chg="mod">
          <ac:chgData name="Sarah Wheadon" userId="93f4d847-7a83-44fc-a588-8001544866b8" providerId="ADAL" clId="{91634A35-C0D6-47E2-8896-C50B37E24E07}" dt="2026-02-10T02:35:54.052" v="2054" actId="404"/>
          <ac:spMkLst>
            <pc:docMk/>
            <pc:sldMk cId="115213098" sldId="4313"/>
            <ac:spMk id="2" creationId="{4612B271-23A5-161F-528F-8EACFE38BE72}"/>
          </ac:spMkLst>
        </pc:spChg>
        <pc:spChg chg="mod">
          <ac:chgData name="Sarah Wheadon" userId="93f4d847-7a83-44fc-a588-8001544866b8" providerId="ADAL" clId="{91634A35-C0D6-47E2-8896-C50B37E24E07}" dt="2026-02-10T02:36:59.042" v="2076" actId="20577"/>
          <ac:spMkLst>
            <pc:docMk/>
            <pc:sldMk cId="115213098" sldId="4313"/>
            <ac:spMk id="3" creationId="{B53E98E3-E3B7-F611-3E89-25BD140A43C7}"/>
          </ac:spMkLst>
        </pc:spChg>
        <pc:spChg chg="mod">
          <ac:chgData name="Sarah Wheadon" userId="93f4d847-7a83-44fc-a588-8001544866b8" providerId="ADAL" clId="{91634A35-C0D6-47E2-8896-C50B37E24E07}" dt="2026-02-10T02:24:24.601" v="1511" actId="20577"/>
          <ac:spMkLst>
            <pc:docMk/>
            <pc:sldMk cId="115213098" sldId="4313"/>
            <ac:spMk id="4" creationId="{6296B8A1-6AC7-CAF0-B0B0-7933FBE4A6EE}"/>
          </ac:spMkLst>
        </pc:spChg>
        <pc:spChg chg="mod">
          <ac:chgData name="Sarah Wheadon" userId="93f4d847-7a83-44fc-a588-8001544866b8" providerId="ADAL" clId="{91634A35-C0D6-47E2-8896-C50B37E24E07}" dt="2026-02-10T02:25:38.341" v="1522" actId="20577"/>
          <ac:spMkLst>
            <pc:docMk/>
            <pc:sldMk cId="115213098" sldId="4313"/>
            <ac:spMk id="5" creationId="{F6A0397D-ED18-269F-C58F-3CFD78E0FAE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34FE5E4-CDEF-9876-4B45-D528F8718C6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D1013C89-AFC0-94DB-1DDA-88C7B386DEC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19800E2-97C6-6E48-81C6-A5C31E2FDF98}" type="datetimeFigureOut">
              <a:rPr lang="en-AU" smtClean="0"/>
              <a:t>12/02/2026</a:t>
            </a:fld>
            <a:endParaRPr lang="en-AU"/>
          </a:p>
        </p:txBody>
      </p:sp>
      <p:sp>
        <p:nvSpPr>
          <p:cNvPr id="4" name="Footer Placeholder 3">
            <a:extLst>
              <a:ext uri="{FF2B5EF4-FFF2-40B4-BE49-F238E27FC236}">
                <a16:creationId xmlns:a16="http://schemas.microsoft.com/office/drawing/2014/main" id="{B937DF79-77F5-F44F-66AB-4E615FAA7F1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248201AD-C0F9-A08E-005D-185E8E1E7B1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726E9F7-C9C4-554F-8536-884D5A314417}" type="slidenum">
              <a:rPr lang="en-AU" smtClean="0"/>
              <a:t>‹#›</a:t>
            </a:fld>
            <a:endParaRPr lang="en-AU"/>
          </a:p>
        </p:txBody>
      </p:sp>
    </p:spTree>
    <p:extLst>
      <p:ext uri="{BB962C8B-B14F-4D97-AF65-F5344CB8AC3E}">
        <p14:creationId xmlns:p14="http://schemas.microsoft.com/office/powerpoint/2010/main" val="69457259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CF7B58-B756-D847-BDED-0457CB34F8FA}" type="datetimeFigureOut">
              <a:rPr lang="en-AU" smtClean="0"/>
              <a:t>12/02/2026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0B3561-C7B5-5249-BF03-4D59E19491D9}" type="slidenum">
              <a:rPr lang="en-AU" smtClean="0"/>
              <a:t>‹#›</a:t>
            </a:fld>
            <a:endParaRPr lang="en-AU"/>
          </a:p>
        </p:txBody>
      </p:sp>
    </p:spTree>
    <p:extLst>
      <p:ext uri="{BB962C8B-B14F-4D97-AF65-F5344CB8AC3E}">
        <p14:creationId xmlns:p14="http://schemas.microsoft.com/office/powerpoint/2010/main" val="413292934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playbytherules.net.au/mpio#heading-13"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playbytherules.net.au/sites/default/files/2025-08/P250710_MPIOWHAISANMPI.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playbytherules.net.au/sites/default/files/2025-08/P250710_MPIOWHAISANMPI.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playbytherules.net.au/mpio#heading-13"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playbytherules.net.au/mpio#heading-3"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playbytherules.net.au/mpio#heading-13"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playbytherules.net.au/mpio#heading-13"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1114790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4C4CAF-C772-F44A-6FE9-7725CB7D7E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B75E31-3AC6-1D17-AFD7-DAA3C15B59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BC9923-BB81-E130-4145-BECCD051E54A}"/>
              </a:ext>
            </a:extLst>
          </p:cNvPr>
          <p:cNvSpPr>
            <a:spLocks noGrp="1"/>
          </p:cNvSpPr>
          <p:nvPr>
            <p:ph type="body" idx="1"/>
          </p:nvPr>
        </p:nvSpPr>
        <p:spPr/>
        <p:txBody>
          <a:bodyPr/>
          <a:lstStyle/>
          <a:p>
            <a:r>
              <a:rPr lang="en-AU" dirty="0"/>
              <a:t>Presenters might like to show the video ‘The Importance of MPIOs’ found on the Play by the Rules website: </a:t>
            </a:r>
            <a:r>
              <a:rPr lang="en-GB" sz="1200" dirty="0">
                <a:hlinkClick r:id="rId3"/>
              </a:rPr>
              <a:t>https://www.playbytherules.net.au/mpio</a:t>
            </a:r>
            <a:endParaRPr lang="en-AU" dirty="0"/>
          </a:p>
        </p:txBody>
      </p:sp>
    </p:spTree>
    <p:extLst>
      <p:ext uri="{BB962C8B-B14F-4D97-AF65-F5344CB8AC3E}">
        <p14:creationId xmlns:p14="http://schemas.microsoft.com/office/powerpoint/2010/main" val="1262051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Presenters can refer to the Play by the Rules Resource – What is an MPIO? </a:t>
            </a:r>
            <a:r>
              <a:rPr lang="en-AU" dirty="0">
                <a:hlinkClick r:id="rId3"/>
              </a:rPr>
              <a:t>P250710_MPIOWHAISANMPI.pdf</a:t>
            </a:r>
            <a:endParaRPr lang="en-AU" dirty="0"/>
          </a:p>
        </p:txBody>
      </p:sp>
    </p:spTree>
    <p:extLst>
      <p:ext uri="{BB962C8B-B14F-4D97-AF65-F5344CB8AC3E}">
        <p14:creationId xmlns:p14="http://schemas.microsoft.com/office/powerpoint/2010/main" val="2095848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Presenters can refer to the Play by the Rules Resource – What is an MPIO? </a:t>
            </a:r>
            <a:r>
              <a:rPr lang="en-AU" dirty="0">
                <a:hlinkClick r:id="rId3"/>
              </a:rPr>
              <a:t>P250710_MPIOWHAISANMPI.pdf</a:t>
            </a:r>
            <a:endParaRPr lang="en-AU" dirty="0"/>
          </a:p>
          <a:p>
            <a:endParaRPr lang="en-AU" dirty="0"/>
          </a:p>
        </p:txBody>
      </p:sp>
    </p:spTree>
    <p:extLst>
      <p:ext uri="{BB962C8B-B14F-4D97-AF65-F5344CB8AC3E}">
        <p14:creationId xmlns:p14="http://schemas.microsoft.com/office/powerpoint/2010/main" val="3094618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94F33C-B8B0-5B5E-4C2C-404E0F1D84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108EA1-68B8-A50F-CBAA-BEB30224F0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830A48-A13C-1687-4914-B6F6EB580FA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For more information about the MPIO program, and how to gain certification, visit the Play by the Rules Website </a:t>
            </a:r>
            <a:r>
              <a:rPr lang="en-GB" sz="1200" dirty="0">
                <a:hlinkClick r:id="rId3"/>
              </a:rPr>
              <a:t>https://www.playbytherules.net.au/mpio</a:t>
            </a:r>
            <a:r>
              <a:rPr lang="en-GB"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Information about specific state or territory training programs and dates can be found on the Play by the Rules website at </a:t>
            </a:r>
            <a:r>
              <a:rPr lang="en-GB" dirty="0">
                <a:hlinkClick r:id="rId4"/>
              </a:rPr>
              <a:t>Member Protection Information Officers | </a:t>
            </a:r>
            <a:r>
              <a:rPr lang="en-GB" dirty="0" err="1">
                <a:hlinkClick r:id="rId4"/>
              </a:rPr>
              <a:t>pbtr</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The SIA EDGE website address is: </a:t>
            </a:r>
            <a:r>
              <a:rPr lang="en-AU" dirty="0"/>
              <a:t>https://elearning.sportintegrity.gov.au/user_login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chemeClr val="tx2"/>
              </a:solidFill>
            </a:endParaRPr>
          </a:p>
        </p:txBody>
      </p:sp>
    </p:spTree>
    <p:extLst>
      <p:ext uri="{BB962C8B-B14F-4D97-AF65-F5344CB8AC3E}">
        <p14:creationId xmlns:p14="http://schemas.microsoft.com/office/powerpoint/2010/main" val="1669795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The Play by the Rules resources can be found on </a:t>
            </a:r>
            <a:r>
              <a:rPr lang="en-GB" sz="1200" dirty="0">
                <a:hlinkClick r:id="rId3"/>
              </a:rPr>
              <a:t>https://www.playbytherules.net.au/mpio</a:t>
            </a:r>
            <a:r>
              <a:rPr lang="en-GB" sz="1200" dirty="0"/>
              <a:t>.</a:t>
            </a:r>
          </a:p>
          <a:p>
            <a:endParaRPr lang="en-AU" dirty="0"/>
          </a:p>
        </p:txBody>
      </p:sp>
    </p:spTree>
    <p:extLst>
      <p:ext uri="{BB962C8B-B14F-4D97-AF65-F5344CB8AC3E}">
        <p14:creationId xmlns:p14="http://schemas.microsoft.com/office/powerpoint/2010/main" val="148626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66878A-0391-67B6-F940-01EFFD8C74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58CDC2-1AAA-42A7-8D63-B846DBD0B3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2AAD2F-2095-18E3-781E-166A57424FF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The Play by the Rules resources can be found on </a:t>
            </a:r>
            <a:r>
              <a:rPr lang="en-GB" sz="1200" dirty="0">
                <a:hlinkClick r:id="rId3"/>
              </a:rPr>
              <a:t>https://www.playbytherules.net.au/mpio</a:t>
            </a:r>
            <a:r>
              <a:rPr lang="en-GB" sz="1200" dirty="0"/>
              <a:t>.</a:t>
            </a:r>
          </a:p>
          <a:p>
            <a:endParaRPr lang="en-AU" dirty="0"/>
          </a:p>
        </p:txBody>
      </p:sp>
    </p:spTree>
    <p:extLst>
      <p:ext uri="{BB962C8B-B14F-4D97-AF65-F5344CB8AC3E}">
        <p14:creationId xmlns:p14="http://schemas.microsoft.com/office/powerpoint/2010/main" val="3488898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EBB58-11BA-C498-CF00-CCC3429EAE63}"/>
              </a:ext>
            </a:extLst>
          </p:cNvPr>
          <p:cNvSpPr>
            <a:spLocks noGrp="1"/>
          </p:cNvSpPr>
          <p:nvPr>
            <p:ph type="title" hasCustomPrompt="1"/>
          </p:nvPr>
        </p:nvSpPr>
        <p:spPr/>
        <p:txBody>
          <a:bodyPr/>
          <a:lstStyle/>
          <a:p>
            <a:r>
              <a:rPr lang="en-US" dirty="0"/>
              <a:t>Contents</a:t>
            </a:r>
            <a:endParaRPr lang="en-AU" dirty="0"/>
          </a:p>
        </p:txBody>
      </p:sp>
      <p:sp>
        <p:nvSpPr>
          <p:cNvPr id="3" name="Content Placeholder 2">
            <a:extLst>
              <a:ext uri="{FF2B5EF4-FFF2-40B4-BE49-F238E27FC236}">
                <a16:creationId xmlns:a16="http://schemas.microsoft.com/office/drawing/2014/main" id="{9A2041F9-EE51-7A81-DD09-A57C1013A6D4}"/>
              </a:ext>
            </a:extLst>
          </p:cNvPr>
          <p:cNvSpPr>
            <a:spLocks noGrp="1"/>
          </p:cNvSpPr>
          <p:nvPr>
            <p:ph idx="1" hasCustomPrompt="1"/>
          </p:nvPr>
        </p:nvSpPr>
        <p:spPr/>
        <p:txBody>
          <a:bodyPr numCol="3" spcCol="511200"/>
          <a:lstStyle>
            <a:lvl1pPr>
              <a:tabLst>
                <a:tab pos="2880000" algn="l"/>
              </a:tabLst>
              <a:defRPr/>
            </a:lvl1pPr>
            <a:lvl3pPr>
              <a:tabLst>
                <a:tab pos="2880000" algn="l"/>
              </a:tabLst>
              <a:defRPr/>
            </a:lvl3pPr>
          </a:lstStyle>
          <a:p>
            <a:pPr lvl="0"/>
            <a:r>
              <a:rPr lang="en-US" dirty="0"/>
              <a:t>Content item 1	1</a:t>
            </a:r>
          </a:p>
          <a:p>
            <a:pPr lvl="2"/>
            <a:r>
              <a:rPr lang="en-US" dirty="0"/>
              <a:t>Content item 2	2</a:t>
            </a:r>
          </a:p>
        </p:txBody>
      </p:sp>
      <p:sp>
        <p:nvSpPr>
          <p:cNvPr id="7" name="Date Placeholder 6">
            <a:extLst>
              <a:ext uri="{FF2B5EF4-FFF2-40B4-BE49-F238E27FC236}">
                <a16:creationId xmlns:a16="http://schemas.microsoft.com/office/drawing/2014/main" id="{FD51684C-F220-7506-79BB-658E73ED33A3}"/>
              </a:ext>
            </a:extLst>
          </p:cNvPr>
          <p:cNvSpPr>
            <a:spLocks noGrp="1"/>
          </p:cNvSpPr>
          <p:nvPr>
            <p:ph type="dt" sz="half" idx="10"/>
          </p:nvPr>
        </p:nvSpPr>
        <p:spPr/>
        <p:txBody>
          <a:bodyPr/>
          <a:lstStyle/>
          <a:p>
            <a:r>
              <a:rPr lang="en-US"/>
              <a:t>Produced by Play by the Rules - February 2026</a:t>
            </a:r>
            <a:endParaRPr lang="en-AU" dirty="0"/>
          </a:p>
        </p:txBody>
      </p:sp>
      <p:sp>
        <p:nvSpPr>
          <p:cNvPr id="8" name="Footer Placeholder 7">
            <a:extLst>
              <a:ext uri="{FF2B5EF4-FFF2-40B4-BE49-F238E27FC236}">
                <a16:creationId xmlns:a16="http://schemas.microsoft.com/office/drawing/2014/main" id="{B3C6BE06-BF0A-C498-6007-80422698AD72}"/>
              </a:ext>
            </a:extLst>
          </p:cNvPr>
          <p:cNvSpPr>
            <a:spLocks noGrp="1"/>
          </p:cNvSpPr>
          <p:nvPr>
            <p:ph type="ftr" sz="quarter" idx="11"/>
          </p:nvPr>
        </p:nvSpPr>
        <p:spPr/>
        <p:txBody>
          <a:bodyPr/>
          <a:lstStyle/>
          <a:p>
            <a:pPr algn="l"/>
            <a:r>
              <a:rPr lang="en-US"/>
              <a:t>Member Protection Information Officer Program Overview</a:t>
            </a:r>
            <a:endParaRPr lang="en-AU" dirty="0"/>
          </a:p>
        </p:txBody>
      </p:sp>
      <p:sp>
        <p:nvSpPr>
          <p:cNvPr id="9" name="Slide Number Placeholder 8">
            <a:extLst>
              <a:ext uri="{FF2B5EF4-FFF2-40B4-BE49-F238E27FC236}">
                <a16:creationId xmlns:a16="http://schemas.microsoft.com/office/drawing/2014/main" id="{A8FB2A35-12EF-E4F3-3F92-EECF80169D3C}"/>
              </a:ext>
            </a:extLst>
          </p:cNvPr>
          <p:cNvSpPr>
            <a:spLocks noGrp="1"/>
          </p:cNvSpPr>
          <p:nvPr>
            <p:ph type="sldNum" sz="quarter" idx="12"/>
          </p:nvPr>
        </p:nvSpPr>
        <p:spPr/>
        <p:txBody>
          <a:bodyPr/>
          <a:lstStyle/>
          <a:p>
            <a:fld id="{3EC76EF2-4BE2-4E44-91FC-DE2FA879AD5A}" type="slidenum">
              <a:rPr lang="en-AU" smtClean="0"/>
              <a:pPr/>
              <a:t>‹#›</a:t>
            </a:fld>
            <a:endParaRPr lang="en-AU" dirty="0"/>
          </a:p>
        </p:txBody>
      </p:sp>
    </p:spTree>
    <p:extLst>
      <p:ext uri="{BB962C8B-B14F-4D97-AF65-F5344CB8AC3E}">
        <p14:creationId xmlns:p14="http://schemas.microsoft.com/office/powerpoint/2010/main" val="816939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 – Cobranded">
    <p:bg>
      <p:bgRef idx="1001">
        <a:schemeClr val="bg1"/>
      </p:bgRef>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C54D6B8C-7A86-C865-CD3D-4AE546B94B56}"/>
              </a:ext>
            </a:extLst>
          </p:cNvPr>
          <p:cNvSpPr>
            <a:spLocks noGrp="1"/>
          </p:cNvSpPr>
          <p:nvPr>
            <p:ph type="pic" sz="quarter" idx="13"/>
          </p:nvPr>
        </p:nvSpPr>
        <p:spPr>
          <a:xfrm>
            <a:off x="7309071" y="280957"/>
            <a:ext cx="4378725" cy="6287435"/>
          </a:xfrm>
          <a:prstGeom prst="roundRect">
            <a:avLst>
              <a:gd name="adj" fmla="val 6198"/>
            </a:avLst>
          </a:prstGeom>
        </p:spPr>
        <p:txBody>
          <a:bodyPr anchor="ctr" anchorCtr="0"/>
          <a:lstStyle>
            <a:lvl1pPr algn="ctr">
              <a:defRPr/>
            </a:lvl1pPr>
          </a:lstStyle>
          <a:p>
            <a:endParaRPr lang="en-AU"/>
          </a:p>
        </p:txBody>
      </p:sp>
      <p:sp>
        <p:nvSpPr>
          <p:cNvPr id="2" name="Title 1">
            <a:extLst>
              <a:ext uri="{FF2B5EF4-FFF2-40B4-BE49-F238E27FC236}">
                <a16:creationId xmlns:a16="http://schemas.microsoft.com/office/drawing/2014/main" id="{61E4AA2C-0F59-6297-CDB0-D58E54CCF88A}"/>
              </a:ext>
            </a:extLst>
          </p:cNvPr>
          <p:cNvSpPr>
            <a:spLocks noGrp="1"/>
          </p:cNvSpPr>
          <p:nvPr>
            <p:ph type="ctrTitle"/>
          </p:nvPr>
        </p:nvSpPr>
        <p:spPr>
          <a:xfrm>
            <a:off x="497810" y="1708486"/>
            <a:ext cx="6300728" cy="2005260"/>
          </a:xfrm>
        </p:spPr>
        <p:txBody>
          <a:bodyPr anchor="b"/>
          <a:lstStyle>
            <a:lvl1pPr algn="l">
              <a:defRPr sz="4400"/>
            </a:lvl1pPr>
          </a:lstStyle>
          <a:p>
            <a:r>
              <a:rPr lang="en-US" dirty="0"/>
              <a:t>Click to edit Master title style</a:t>
            </a:r>
            <a:endParaRPr lang="en-AU" dirty="0"/>
          </a:p>
        </p:txBody>
      </p:sp>
      <p:sp>
        <p:nvSpPr>
          <p:cNvPr id="3" name="Subtitle 2">
            <a:extLst>
              <a:ext uri="{FF2B5EF4-FFF2-40B4-BE49-F238E27FC236}">
                <a16:creationId xmlns:a16="http://schemas.microsoft.com/office/drawing/2014/main" id="{C006B7AD-1ACE-5DE3-9E32-3FB00EE8D969}"/>
              </a:ext>
            </a:extLst>
          </p:cNvPr>
          <p:cNvSpPr>
            <a:spLocks noGrp="1"/>
          </p:cNvSpPr>
          <p:nvPr>
            <p:ph type="subTitle" idx="1"/>
          </p:nvPr>
        </p:nvSpPr>
        <p:spPr>
          <a:xfrm>
            <a:off x="497810" y="4029593"/>
            <a:ext cx="6300728" cy="1971463"/>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pic>
        <p:nvPicPr>
          <p:cNvPr id="13" name="Picture 12" descr="A black background with white text and green check mark&#10;&#10;Description automatically generated">
            <a:extLst>
              <a:ext uri="{FF2B5EF4-FFF2-40B4-BE49-F238E27FC236}">
                <a16:creationId xmlns:a16="http://schemas.microsoft.com/office/drawing/2014/main" id="{66D5F8FE-177C-F2F8-EB8D-A25147032D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2451" y="72167"/>
            <a:ext cx="2703773" cy="1555595"/>
          </a:xfrm>
          <a:prstGeom prst="rect">
            <a:avLst/>
          </a:prstGeom>
        </p:spPr>
      </p:pic>
      <p:sp>
        <p:nvSpPr>
          <p:cNvPr id="5" name="Rectangle 4">
            <a:extLst>
              <a:ext uri="{FF2B5EF4-FFF2-40B4-BE49-F238E27FC236}">
                <a16:creationId xmlns:a16="http://schemas.microsoft.com/office/drawing/2014/main" id="{32E83AA2-00B1-4794-F66E-BBF7C61C7686}"/>
              </a:ext>
            </a:extLst>
          </p:cNvPr>
          <p:cNvSpPr/>
          <p:nvPr userDrawn="1"/>
        </p:nvSpPr>
        <p:spPr>
          <a:xfrm rot="18900000">
            <a:off x="-212105" y="5137773"/>
            <a:ext cx="424213" cy="42421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Hexagon 5">
            <a:extLst>
              <a:ext uri="{FF2B5EF4-FFF2-40B4-BE49-F238E27FC236}">
                <a16:creationId xmlns:a16="http://schemas.microsoft.com/office/drawing/2014/main" id="{BFBF7A6F-4EDA-AE9C-0366-18E029187B80}"/>
              </a:ext>
            </a:extLst>
          </p:cNvPr>
          <p:cNvSpPr/>
          <p:nvPr userDrawn="1"/>
        </p:nvSpPr>
        <p:spPr>
          <a:xfrm rot="13500000">
            <a:off x="3088403" y="6044911"/>
            <a:ext cx="1119495" cy="959732"/>
          </a:xfrm>
          <a:prstGeom prst="hexagon">
            <a:avLst>
              <a:gd name="adj" fmla="val 28317"/>
              <a:gd name="vf" fmla="val 115470"/>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AU"/>
          </a:p>
        </p:txBody>
      </p:sp>
      <p:sp>
        <p:nvSpPr>
          <p:cNvPr id="12" name="Date Placeholder 11">
            <a:extLst>
              <a:ext uri="{FF2B5EF4-FFF2-40B4-BE49-F238E27FC236}">
                <a16:creationId xmlns:a16="http://schemas.microsoft.com/office/drawing/2014/main" id="{DBE0F4FF-8937-0F21-F843-6F01984AAAB8}"/>
              </a:ext>
            </a:extLst>
          </p:cNvPr>
          <p:cNvSpPr>
            <a:spLocks noGrp="1"/>
          </p:cNvSpPr>
          <p:nvPr>
            <p:ph type="dt" sz="half" idx="14"/>
          </p:nvPr>
        </p:nvSpPr>
        <p:spPr>
          <a:xfrm>
            <a:off x="5597633" y="6445281"/>
            <a:ext cx="1216116" cy="123111"/>
          </a:xfrm>
        </p:spPr>
        <p:txBody>
          <a:bodyPr/>
          <a:lstStyle>
            <a:lvl1pPr>
              <a:defRPr>
                <a:solidFill>
                  <a:schemeClr val="tx1"/>
                </a:solidFill>
              </a:defRPr>
            </a:lvl1pPr>
          </a:lstStyle>
          <a:p>
            <a:r>
              <a:rPr lang="en-US"/>
              <a:t>Produced by Play by the Rules - February 2026</a:t>
            </a:r>
            <a:endParaRPr lang="en-AU" dirty="0"/>
          </a:p>
        </p:txBody>
      </p:sp>
      <p:cxnSp>
        <p:nvCxnSpPr>
          <p:cNvPr id="8" name="Straight Connector 7">
            <a:extLst>
              <a:ext uri="{FF2B5EF4-FFF2-40B4-BE49-F238E27FC236}">
                <a16:creationId xmlns:a16="http://schemas.microsoft.com/office/drawing/2014/main" id="{36BF2F4E-FE78-E5A7-22A0-89AC9A4E0383}"/>
              </a:ext>
            </a:extLst>
          </p:cNvPr>
          <p:cNvCxnSpPr>
            <a:cxnSpLocks/>
          </p:cNvCxnSpPr>
          <p:nvPr userDrawn="1"/>
        </p:nvCxnSpPr>
        <p:spPr>
          <a:xfrm>
            <a:off x="2966565" y="365124"/>
            <a:ext cx="0" cy="996006"/>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Picture Placeholder 14">
            <a:extLst>
              <a:ext uri="{FF2B5EF4-FFF2-40B4-BE49-F238E27FC236}">
                <a16:creationId xmlns:a16="http://schemas.microsoft.com/office/drawing/2014/main" id="{C9CC5442-4587-FF98-6509-3A0F93DD78B2}"/>
              </a:ext>
            </a:extLst>
          </p:cNvPr>
          <p:cNvSpPr>
            <a:spLocks noGrp="1"/>
          </p:cNvSpPr>
          <p:nvPr>
            <p:ph type="pic" sz="quarter" idx="15" hasCustomPrompt="1"/>
          </p:nvPr>
        </p:nvSpPr>
        <p:spPr>
          <a:xfrm>
            <a:off x="2965450" y="263525"/>
            <a:ext cx="2070100" cy="1173163"/>
          </a:xfrm>
        </p:spPr>
        <p:txBody>
          <a:bodyPr anchor="ctr" anchorCtr="0"/>
          <a:lstStyle>
            <a:lvl1pPr algn="ctr">
              <a:defRPr/>
            </a:lvl1pPr>
          </a:lstStyle>
          <a:p>
            <a:r>
              <a:rPr lang="en-AU" dirty="0"/>
              <a:t>Partner logo</a:t>
            </a:r>
          </a:p>
        </p:txBody>
      </p:sp>
      <p:sp>
        <p:nvSpPr>
          <p:cNvPr id="4" name="Text Placeholder 7">
            <a:extLst>
              <a:ext uri="{FF2B5EF4-FFF2-40B4-BE49-F238E27FC236}">
                <a16:creationId xmlns:a16="http://schemas.microsoft.com/office/drawing/2014/main" id="{EEF3E2E1-4BA0-3EBD-6F55-5541BF56067E}"/>
              </a:ext>
            </a:extLst>
          </p:cNvPr>
          <p:cNvSpPr>
            <a:spLocks noGrp="1"/>
          </p:cNvSpPr>
          <p:nvPr>
            <p:ph type="body" sz="quarter" idx="16" hasCustomPrompt="1"/>
          </p:nvPr>
        </p:nvSpPr>
        <p:spPr>
          <a:xfrm>
            <a:off x="497763" y="6457981"/>
            <a:ext cx="2415269" cy="110411"/>
          </a:xfrm>
        </p:spPr>
        <p:txBody>
          <a:bodyPr/>
          <a:lstStyle>
            <a:lvl1pPr>
              <a:lnSpc>
                <a:spcPct val="100000"/>
              </a:lnSpc>
              <a:defRPr sz="800" b="0"/>
            </a:lvl1pPr>
          </a:lstStyle>
          <a:p>
            <a:pPr lvl="0"/>
            <a:r>
              <a:rPr lang="en-GB" dirty="0"/>
              <a:t>Author</a:t>
            </a:r>
            <a:endParaRPr lang="en-AU" dirty="0"/>
          </a:p>
        </p:txBody>
      </p:sp>
    </p:spTree>
    <p:extLst>
      <p:ext uri="{BB962C8B-B14F-4D97-AF65-F5344CB8AC3E}">
        <p14:creationId xmlns:p14="http://schemas.microsoft.com/office/powerpoint/2010/main" val="4038117289"/>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Corporate">
    <p:bg>
      <p:bgRef idx="1001">
        <a:schemeClr val="bg1"/>
      </p:bgRef>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C54D6B8C-7A86-C865-CD3D-4AE546B94B56}"/>
              </a:ext>
            </a:extLst>
          </p:cNvPr>
          <p:cNvSpPr>
            <a:spLocks noGrp="1"/>
          </p:cNvSpPr>
          <p:nvPr>
            <p:ph type="pic" sz="quarter" idx="13"/>
          </p:nvPr>
        </p:nvSpPr>
        <p:spPr>
          <a:xfrm>
            <a:off x="7309071" y="280957"/>
            <a:ext cx="4378725" cy="6287435"/>
          </a:xfrm>
          <a:prstGeom prst="roundRect">
            <a:avLst>
              <a:gd name="adj" fmla="val 6198"/>
            </a:avLst>
          </a:prstGeom>
        </p:spPr>
        <p:txBody>
          <a:bodyPr anchor="ctr" anchorCtr="0"/>
          <a:lstStyle>
            <a:lvl1pPr algn="ctr">
              <a:defRPr/>
            </a:lvl1pPr>
          </a:lstStyle>
          <a:p>
            <a:endParaRPr lang="en-AU"/>
          </a:p>
        </p:txBody>
      </p:sp>
      <p:sp>
        <p:nvSpPr>
          <p:cNvPr id="2" name="Title 1">
            <a:extLst>
              <a:ext uri="{FF2B5EF4-FFF2-40B4-BE49-F238E27FC236}">
                <a16:creationId xmlns:a16="http://schemas.microsoft.com/office/drawing/2014/main" id="{61E4AA2C-0F59-6297-CDB0-D58E54CCF88A}"/>
              </a:ext>
            </a:extLst>
          </p:cNvPr>
          <p:cNvSpPr>
            <a:spLocks noGrp="1"/>
          </p:cNvSpPr>
          <p:nvPr>
            <p:ph type="ctrTitle"/>
          </p:nvPr>
        </p:nvSpPr>
        <p:spPr>
          <a:xfrm>
            <a:off x="497810" y="1708486"/>
            <a:ext cx="6300728" cy="2005260"/>
          </a:xfrm>
        </p:spPr>
        <p:txBody>
          <a:bodyPr anchor="b"/>
          <a:lstStyle>
            <a:lvl1pPr algn="l">
              <a:defRPr sz="4400"/>
            </a:lvl1pPr>
          </a:lstStyle>
          <a:p>
            <a:r>
              <a:rPr lang="en-US" dirty="0"/>
              <a:t>Click to edit Master title style</a:t>
            </a:r>
            <a:endParaRPr lang="en-AU" dirty="0"/>
          </a:p>
        </p:txBody>
      </p:sp>
      <p:sp>
        <p:nvSpPr>
          <p:cNvPr id="3" name="Subtitle 2">
            <a:extLst>
              <a:ext uri="{FF2B5EF4-FFF2-40B4-BE49-F238E27FC236}">
                <a16:creationId xmlns:a16="http://schemas.microsoft.com/office/drawing/2014/main" id="{C006B7AD-1ACE-5DE3-9E32-3FB00EE8D969}"/>
              </a:ext>
            </a:extLst>
          </p:cNvPr>
          <p:cNvSpPr>
            <a:spLocks noGrp="1"/>
          </p:cNvSpPr>
          <p:nvPr>
            <p:ph type="subTitle" idx="1"/>
          </p:nvPr>
        </p:nvSpPr>
        <p:spPr>
          <a:xfrm>
            <a:off x="497810" y="4029593"/>
            <a:ext cx="6300728" cy="1971463"/>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pic>
        <p:nvPicPr>
          <p:cNvPr id="13" name="Picture 12" descr="A black background with white text and green check mark&#10;&#10;Description automatically generated">
            <a:extLst>
              <a:ext uri="{FF2B5EF4-FFF2-40B4-BE49-F238E27FC236}">
                <a16:creationId xmlns:a16="http://schemas.microsoft.com/office/drawing/2014/main" id="{66D5F8FE-177C-F2F8-EB8D-A25147032D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2451" y="72167"/>
            <a:ext cx="2703773" cy="1555595"/>
          </a:xfrm>
          <a:prstGeom prst="rect">
            <a:avLst/>
          </a:prstGeom>
        </p:spPr>
      </p:pic>
      <p:sp>
        <p:nvSpPr>
          <p:cNvPr id="12" name="Date Placeholder 11">
            <a:extLst>
              <a:ext uri="{FF2B5EF4-FFF2-40B4-BE49-F238E27FC236}">
                <a16:creationId xmlns:a16="http://schemas.microsoft.com/office/drawing/2014/main" id="{DBE0F4FF-8937-0F21-F843-6F01984AAAB8}"/>
              </a:ext>
            </a:extLst>
          </p:cNvPr>
          <p:cNvSpPr>
            <a:spLocks noGrp="1"/>
          </p:cNvSpPr>
          <p:nvPr>
            <p:ph type="dt" sz="half" idx="14"/>
          </p:nvPr>
        </p:nvSpPr>
        <p:spPr>
          <a:xfrm>
            <a:off x="5597633" y="6445281"/>
            <a:ext cx="1216116" cy="123111"/>
          </a:xfrm>
        </p:spPr>
        <p:txBody>
          <a:bodyPr/>
          <a:lstStyle>
            <a:lvl1pPr>
              <a:defRPr>
                <a:solidFill>
                  <a:schemeClr val="tx1"/>
                </a:solidFill>
              </a:defRPr>
            </a:lvl1pPr>
          </a:lstStyle>
          <a:p>
            <a:r>
              <a:rPr lang="en-US"/>
              <a:t>Produced by Play by the Rules - February 2026</a:t>
            </a:r>
            <a:endParaRPr lang="en-AU" dirty="0"/>
          </a:p>
        </p:txBody>
      </p:sp>
      <p:sp>
        <p:nvSpPr>
          <p:cNvPr id="8" name="Text Placeholder 7">
            <a:extLst>
              <a:ext uri="{FF2B5EF4-FFF2-40B4-BE49-F238E27FC236}">
                <a16:creationId xmlns:a16="http://schemas.microsoft.com/office/drawing/2014/main" id="{91B7EB7C-E534-C9B1-99EC-139BCEC342F6}"/>
              </a:ext>
            </a:extLst>
          </p:cNvPr>
          <p:cNvSpPr>
            <a:spLocks noGrp="1"/>
          </p:cNvSpPr>
          <p:nvPr>
            <p:ph type="body" sz="quarter" idx="15" hasCustomPrompt="1"/>
          </p:nvPr>
        </p:nvSpPr>
        <p:spPr>
          <a:xfrm>
            <a:off x="497763" y="6457981"/>
            <a:ext cx="2415269" cy="110411"/>
          </a:xfrm>
        </p:spPr>
        <p:txBody>
          <a:bodyPr/>
          <a:lstStyle>
            <a:lvl1pPr>
              <a:lnSpc>
                <a:spcPct val="100000"/>
              </a:lnSpc>
              <a:defRPr sz="800" b="0"/>
            </a:lvl1pPr>
          </a:lstStyle>
          <a:p>
            <a:pPr lvl="0"/>
            <a:r>
              <a:rPr lang="en-GB" dirty="0"/>
              <a:t>Author</a:t>
            </a:r>
            <a:endParaRPr lang="en-AU" dirty="0"/>
          </a:p>
        </p:txBody>
      </p:sp>
    </p:spTree>
    <p:extLst>
      <p:ext uri="{BB962C8B-B14F-4D97-AF65-F5344CB8AC3E}">
        <p14:creationId xmlns:p14="http://schemas.microsoft.com/office/powerpoint/2010/main" val="3289921048"/>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 Cobranded, Corporate">
    <p:bg>
      <p:bgRef idx="1001">
        <a:schemeClr val="bg1"/>
      </p:bgRef>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C54D6B8C-7A86-C865-CD3D-4AE546B94B56}"/>
              </a:ext>
            </a:extLst>
          </p:cNvPr>
          <p:cNvSpPr>
            <a:spLocks noGrp="1"/>
          </p:cNvSpPr>
          <p:nvPr>
            <p:ph type="pic" sz="quarter" idx="13"/>
          </p:nvPr>
        </p:nvSpPr>
        <p:spPr>
          <a:xfrm>
            <a:off x="7309071" y="280957"/>
            <a:ext cx="4378725" cy="6287435"/>
          </a:xfrm>
          <a:prstGeom prst="roundRect">
            <a:avLst>
              <a:gd name="adj" fmla="val 6198"/>
            </a:avLst>
          </a:prstGeom>
        </p:spPr>
        <p:txBody>
          <a:bodyPr anchor="ctr" anchorCtr="0"/>
          <a:lstStyle>
            <a:lvl1pPr algn="ctr">
              <a:defRPr/>
            </a:lvl1pPr>
          </a:lstStyle>
          <a:p>
            <a:endParaRPr lang="en-AU"/>
          </a:p>
        </p:txBody>
      </p:sp>
      <p:sp>
        <p:nvSpPr>
          <p:cNvPr id="2" name="Title 1">
            <a:extLst>
              <a:ext uri="{FF2B5EF4-FFF2-40B4-BE49-F238E27FC236}">
                <a16:creationId xmlns:a16="http://schemas.microsoft.com/office/drawing/2014/main" id="{61E4AA2C-0F59-6297-CDB0-D58E54CCF88A}"/>
              </a:ext>
            </a:extLst>
          </p:cNvPr>
          <p:cNvSpPr>
            <a:spLocks noGrp="1"/>
          </p:cNvSpPr>
          <p:nvPr>
            <p:ph type="ctrTitle"/>
          </p:nvPr>
        </p:nvSpPr>
        <p:spPr>
          <a:xfrm>
            <a:off x="497810" y="1708486"/>
            <a:ext cx="6300728" cy="2005260"/>
          </a:xfrm>
        </p:spPr>
        <p:txBody>
          <a:bodyPr anchor="b"/>
          <a:lstStyle>
            <a:lvl1pPr algn="l">
              <a:defRPr sz="4400"/>
            </a:lvl1pPr>
          </a:lstStyle>
          <a:p>
            <a:r>
              <a:rPr lang="en-US" dirty="0"/>
              <a:t>Click to edit Master title style</a:t>
            </a:r>
            <a:endParaRPr lang="en-AU" dirty="0"/>
          </a:p>
        </p:txBody>
      </p:sp>
      <p:sp>
        <p:nvSpPr>
          <p:cNvPr id="3" name="Subtitle 2">
            <a:extLst>
              <a:ext uri="{FF2B5EF4-FFF2-40B4-BE49-F238E27FC236}">
                <a16:creationId xmlns:a16="http://schemas.microsoft.com/office/drawing/2014/main" id="{C006B7AD-1ACE-5DE3-9E32-3FB00EE8D969}"/>
              </a:ext>
            </a:extLst>
          </p:cNvPr>
          <p:cNvSpPr>
            <a:spLocks noGrp="1"/>
          </p:cNvSpPr>
          <p:nvPr>
            <p:ph type="subTitle" idx="1"/>
          </p:nvPr>
        </p:nvSpPr>
        <p:spPr>
          <a:xfrm>
            <a:off x="497810" y="4029593"/>
            <a:ext cx="6300728" cy="1971463"/>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pic>
        <p:nvPicPr>
          <p:cNvPr id="13" name="Picture 12" descr="A black background with white text and green check mark&#10;&#10;Description automatically generated">
            <a:extLst>
              <a:ext uri="{FF2B5EF4-FFF2-40B4-BE49-F238E27FC236}">
                <a16:creationId xmlns:a16="http://schemas.microsoft.com/office/drawing/2014/main" id="{66D5F8FE-177C-F2F8-EB8D-A25147032D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2451" y="72167"/>
            <a:ext cx="2703773" cy="1555595"/>
          </a:xfrm>
          <a:prstGeom prst="rect">
            <a:avLst/>
          </a:prstGeom>
        </p:spPr>
      </p:pic>
      <p:sp>
        <p:nvSpPr>
          <p:cNvPr id="12" name="Date Placeholder 11">
            <a:extLst>
              <a:ext uri="{FF2B5EF4-FFF2-40B4-BE49-F238E27FC236}">
                <a16:creationId xmlns:a16="http://schemas.microsoft.com/office/drawing/2014/main" id="{DBE0F4FF-8937-0F21-F843-6F01984AAAB8}"/>
              </a:ext>
            </a:extLst>
          </p:cNvPr>
          <p:cNvSpPr>
            <a:spLocks noGrp="1"/>
          </p:cNvSpPr>
          <p:nvPr>
            <p:ph type="dt" sz="half" idx="14"/>
          </p:nvPr>
        </p:nvSpPr>
        <p:spPr>
          <a:xfrm>
            <a:off x="5597633" y="6445281"/>
            <a:ext cx="1216116" cy="123111"/>
          </a:xfrm>
        </p:spPr>
        <p:txBody>
          <a:bodyPr/>
          <a:lstStyle>
            <a:lvl1pPr>
              <a:defRPr>
                <a:solidFill>
                  <a:schemeClr val="tx1"/>
                </a:solidFill>
              </a:defRPr>
            </a:lvl1pPr>
          </a:lstStyle>
          <a:p>
            <a:r>
              <a:rPr lang="en-US"/>
              <a:t>Produced by Play by the Rules - February 2026</a:t>
            </a:r>
            <a:endParaRPr lang="en-AU" dirty="0"/>
          </a:p>
        </p:txBody>
      </p:sp>
      <p:cxnSp>
        <p:nvCxnSpPr>
          <p:cNvPr id="8" name="Straight Connector 7">
            <a:extLst>
              <a:ext uri="{FF2B5EF4-FFF2-40B4-BE49-F238E27FC236}">
                <a16:creationId xmlns:a16="http://schemas.microsoft.com/office/drawing/2014/main" id="{36BF2F4E-FE78-E5A7-22A0-89AC9A4E0383}"/>
              </a:ext>
            </a:extLst>
          </p:cNvPr>
          <p:cNvCxnSpPr>
            <a:cxnSpLocks/>
          </p:cNvCxnSpPr>
          <p:nvPr userDrawn="1"/>
        </p:nvCxnSpPr>
        <p:spPr>
          <a:xfrm>
            <a:off x="2966565" y="365124"/>
            <a:ext cx="0" cy="996006"/>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Picture Placeholder 14">
            <a:extLst>
              <a:ext uri="{FF2B5EF4-FFF2-40B4-BE49-F238E27FC236}">
                <a16:creationId xmlns:a16="http://schemas.microsoft.com/office/drawing/2014/main" id="{C9CC5442-4587-FF98-6509-3A0F93DD78B2}"/>
              </a:ext>
            </a:extLst>
          </p:cNvPr>
          <p:cNvSpPr>
            <a:spLocks noGrp="1"/>
          </p:cNvSpPr>
          <p:nvPr>
            <p:ph type="pic" sz="quarter" idx="15" hasCustomPrompt="1"/>
          </p:nvPr>
        </p:nvSpPr>
        <p:spPr>
          <a:xfrm>
            <a:off x="2965450" y="263525"/>
            <a:ext cx="2070100" cy="1173163"/>
          </a:xfrm>
        </p:spPr>
        <p:txBody>
          <a:bodyPr anchor="ctr" anchorCtr="0"/>
          <a:lstStyle>
            <a:lvl1pPr algn="ctr">
              <a:defRPr/>
            </a:lvl1pPr>
          </a:lstStyle>
          <a:p>
            <a:r>
              <a:rPr lang="en-AU" dirty="0"/>
              <a:t>Partner logo</a:t>
            </a:r>
          </a:p>
        </p:txBody>
      </p:sp>
      <p:sp>
        <p:nvSpPr>
          <p:cNvPr id="4" name="Text Placeholder 7">
            <a:extLst>
              <a:ext uri="{FF2B5EF4-FFF2-40B4-BE49-F238E27FC236}">
                <a16:creationId xmlns:a16="http://schemas.microsoft.com/office/drawing/2014/main" id="{EEF3E2E1-4BA0-3EBD-6F55-5541BF56067E}"/>
              </a:ext>
            </a:extLst>
          </p:cNvPr>
          <p:cNvSpPr>
            <a:spLocks noGrp="1"/>
          </p:cNvSpPr>
          <p:nvPr>
            <p:ph type="body" sz="quarter" idx="16" hasCustomPrompt="1"/>
          </p:nvPr>
        </p:nvSpPr>
        <p:spPr>
          <a:xfrm>
            <a:off x="497763" y="6457981"/>
            <a:ext cx="2415269" cy="110411"/>
          </a:xfrm>
        </p:spPr>
        <p:txBody>
          <a:bodyPr/>
          <a:lstStyle>
            <a:lvl1pPr>
              <a:lnSpc>
                <a:spcPct val="100000"/>
              </a:lnSpc>
              <a:defRPr sz="800" b="0"/>
            </a:lvl1pPr>
          </a:lstStyle>
          <a:p>
            <a:pPr lvl="0"/>
            <a:r>
              <a:rPr lang="en-GB" dirty="0"/>
              <a:t>Author</a:t>
            </a:r>
            <a:endParaRPr lang="en-AU" dirty="0"/>
          </a:p>
        </p:txBody>
      </p:sp>
    </p:spTree>
    <p:extLst>
      <p:ext uri="{BB962C8B-B14F-4D97-AF65-F5344CB8AC3E}">
        <p14:creationId xmlns:p14="http://schemas.microsoft.com/office/powerpoint/2010/main" val="860172484"/>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2739516B-9867-F02B-86FF-C79C1657E04B}"/>
              </a:ext>
            </a:extLst>
          </p:cNvPr>
          <p:cNvGrpSpPr/>
          <p:nvPr userDrawn="1"/>
        </p:nvGrpSpPr>
        <p:grpSpPr>
          <a:xfrm rot="18625803" flipV="1">
            <a:off x="9687013" y="370901"/>
            <a:ext cx="2778529" cy="1845666"/>
            <a:chOff x="4503057" y="1155992"/>
            <a:chExt cx="2090472" cy="1388617"/>
          </a:xfrm>
          <a:noFill/>
        </p:grpSpPr>
        <p:cxnSp>
          <p:nvCxnSpPr>
            <p:cNvPr id="23" name="Straight Connector 22">
              <a:extLst>
                <a:ext uri="{FF2B5EF4-FFF2-40B4-BE49-F238E27FC236}">
                  <a16:creationId xmlns:a16="http://schemas.microsoft.com/office/drawing/2014/main" id="{4773F17E-2557-F667-9DCC-E9F83A3288D2}"/>
                </a:ext>
              </a:extLst>
            </p:cNvPr>
            <p:cNvCxnSpPr>
              <a:cxnSpLocks noChangeAspect="1"/>
            </p:cNvCxnSpPr>
            <p:nvPr userDrawn="1"/>
          </p:nvCxnSpPr>
          <p:spPr>
            <a:xfrm flipH="1">
              <a:off x="4503057" y="2115901"/>
              <a:ext cx="144000" cy="428708"/>
            </a:xfrm>
            <a:prstGeom prst="line">
              <a:avLst/>
            </a:prstGeom>
            <a:grpFill/>
            <a:ln w="31750">
              <a:solidFill>
                <a:schemeClr val="accent3"/>
              </a:solidFill>
            </a:ln>
          </p:spPr>
          <p:style>
            <a:lnRef idx="2">
              <a:schemeClr val="accent1"/>
            </a:lnRef>
            <a:fillRef idx="0">
              <a:schemeClr val="accent1"/>
            </a:fillRef>
            <a:effectRef idx="1">
              <a:schemeClr val="accent1"/>
            </a:effectRef>
            <a:fontRef idx="minor">
              <a:schemeClr val="tx1"/>
            </a:fontRef>
          </p:style>
        </p:cxnSp>
        <p:sp>
          <p:nvSpPr>
            <p:cNvPr id="24" name="Freeform 23">
              <a:extLst>
                <a:ext uri="{FF2B5EF4-FFF2-40B4-BE49-F238E27FC236}">
                  <a16:creationId xmlns:a16="http://schemas.microsoft.com/office/drawing/2014/main" id="{C1E3192F-5937-1A00-A148-E7F35D13BAB9}"/>
                </a:ext>
              </a:extLst>
            </p:cNvPr>
            <p:cNvSpPr/>
            <p:nvPr userDrawn="1"/>
          </p:nvSpPr>
          <p:spPr>
            <a:xfrm>
              <a:off x="4572912" y="1155992"/>
              <a:ext cx="2020617" cy="1257904"/>
            </a:xfrm>
            <a:custGeom>
              <a:avLst/>
              <a:gdLst>
                <a:gd name="connsiteX0" fmla="*/ 2024245 w 2024245"/>
                <a:gd name="connsiteY0" fmla="*/ 0 h 1247449"/>
                <a:gd name="connsiteX1" fmla="*/ 1033063 w 2024245"/>
                <a:gd name="connsiteY1" fmla="*/ 1158705 h 1247449"/>
                <a:gd name="connsiteX2" fmla="*/ 0 w 2024245"/>
                <a:gd name="connsiteY2" fmla="*/ 1158705 h 1247449"/>
                <a:gd name="connsiteX0" fmla="*/ 2024245 w 2024245"/>
                <a:gd name="connsiteY0" fmla="*/ 0 h 1194115"/>
                <a:gd name="connsiteX1" fmla="*/ 1186626 w 2024245"/>
                <a:gd name="connsiteY1" fmla="*/ 1074944 h 1194115"/>
                <a:gd name="connsiteX2" fmla="*/ 0 w 2024245"/>
                <a:gd name="connsiteY2" fmla="*/ 1158705 h 1194115"/>
                <a:gd name="connsiteX0" fmla="*/ 2024245 w 2024245"/>
                <a:gd name="connsiteY0" fmla="*/ 0 h 1194115"/>
                <a:gd name="connsiteX1" fmla="*/ 1186626 w 2024245"/>
                <a:gd name="connsiteY1" fmla="*/ 1074944 h 1194115"/>
                <a:gd name="connsiteX2" fmla="*/ 0 w 2024245"/>
                <a:gd name="connsiteY2" fmla="*/ 1158705 h 1194115"/>
                <a:gd name="connsiteX0" fmla="*/ 2024245 w 2024245"/>
                <a:gd name="connsiteY0" fmla="*/ 0 h 1194115"/>
                <a:gd name="connsiteX1" fmla="*/ 1186626 w 2024245"/>
                <a:gd name="connsiteY1" fmla="*/ 1074944 h 1194115"/>
                <a:gd name="connsiteX2" fmla="*/ 0 w 2024245"/>
                <a:gd name="connsiteY2" fmla="*/ 1158705 h 1194115"/>
                <a:gd name="connsiteX0" fmla="*/ 2024245 w 2024245"/>
                <a:gd name="connsiteY0" fmla="*/ 0 h 1194115"/>
                <a:gd name="connsiteX1" fmla="*/ 1186626 w 2024245"/>
                <a:gd name="connsiteY1" fmla="*/ 1074944 h 1194115"/>
                <a:gd name="connsiteX2" fmla="*/ 0 w 2024245"/>
                <a:gd name="connsiteY2" fmla="*/ 1158705 h 1194115"/>
                <a:gd name="connsiteX0" fmla="*/ 2024245 w 2024245"/>
                <a:gd name="connsiteY0" fmla="*/ 0 h 1194115"/>
                <a:gd name="connsiteX1" fmla="*/ 1186626 w 2024245"/>
                <a:gd name="connsiteY1" fmla="*/ 1074944 h 1194115"/>
                <a:gd name="connsiteX2" fmla="*/ 0 w 2024245"/>
                <a:gd name="connsiteY2" fmla="*/ 1158705 h 1194115"/>
                <a:gd name="connsiteX0" fmla="*/ 2024245 w 2024245"/>
                <a:gd name="connsiteY0" fmla="*/ 0 h 1246883"/>
                <a:gd name="connsiteX1" fmla="*/ 1186626 w 2024245"/>
                <a:gd name="connsiteY1" fmla="*/ 1074944 h 1246883"/>
                <a:gd name="connsiteX2" fmla="*/ 0 w 2024245"/>
                <a:gd name="connsiteY2" fmla="*/ 1158705 h 1246883"/>
                <a:gd name="connsiteX0" fmla="*/ 2013359 w 2013359"/>
                <a:gd name="connsiteY0" fmla="*/ 0 h 1233683"/>
                <a:gd name="connsiteX1" fmla="*/ 1175740 w 2013359"/>
                <a:gd name="connsiteY1" fmla="*/ 1074944 h 1233683"/>
                <a:gd name="connsiteX2" fmla="*/ 0 w 2013359"/>
                <a:gd name="connsiteY2" fmla="*/ 1136934 h 1233683"/>
                <a:gd name="connsiteX0" fmla="*/ 2016988 w 2016988"/>
                <a:gd name="connsiteY0" fmla="*/ 0 h 1244613"/>
                <a:gd name="connsiteX1" fmla="*/ 1179369 w 2016988"/>
                <a:gd name="connsiteY1" fmla="*/ 1074944 h 1244613"/>
                <a:gd name="connsiteX2" fmla="*/ 0 w 2016988"/>
                <a:gd name="connsiteY2" fmla="*/ 1155077 h 1244613"/>
                <a:gd name="connsiteX0" fmla="*/ 2027874 w 2027874"/>
                <a:gd name="connsiteY0" fmla="*/ 0 h 1256233"/>
                <a:gd name="connsiteX1" fmla="*/ 1190255 w 2027874"/>
                <a:gd name="connsiteY1" fmla="*/ 1074944 h 1256233"/>
                <a:gd name="connsiteX2" fmla="*/ 0 w 2027874"/>
                <a:gd name="connsiteY2" fmla="*/ 1173220 h 1256233"/>
                <a:gd name="connsiteX0" fmla="*/ 2027874 w 2027874"/>
                <a:gd name="connsiteY0" fmla="*/ 0 h 1251508"/>
                <a:gd name="connsiteX1" fmla="*/ 1190255 w 2027874"/>
                <a:gd name="connsiteY1" fmla="*/ 1074944 h 1251508"/>
                <a:gd name="connsiteX2" fmla="*/ 0 w 2027874"/>
                <a:gd name="connsiteY2" fmla="*/ 1173220 h 1251508"/>
                <a:gd name="connsiteX0" fmla="*/ 2027874 w 2027874"/>
                <a:gd name="connsiteY0" fmla="*/ 0 h 1283185"/>
                <a:gd name="connsiteX1" fmla="*/ 1190255 w 2027874"/>
                <a:gd name="connsiteY1" fmla="*/ 1074944 h 1283185"/>
                <a:gd name="connsiteX2" fmla="*/ 0 w 2027874"/>
                <a:gd name="connsiteY2" fmla="*/ 1173220 h 1283185"/>
                <a:gd name="connsiteX0" fmla="*/ 2027874 w 2027874"/>
                <a:gd name="connsiteY0" fmla="*/ 0 h 1272057"/>
                <a:gd name="connsiteX1" fmla="*/ 1190255 w 2027874"/>
                <a:gd name="connsiteY1" fmla="*/ 1074944 h 1272057"/>
                <a:gd name="connsiteX2" fmla="*/ 0 w 2027874"/>
                <a:gd name="connsiteY2" fmla="*/ 1173220 h 1272057"/>
                <a:gd name="connsiteX0" fmla="*/ 2027874 w 2027874"/>
                <a:gd name="connsiteY0" fmla="*/ 0 h 1278277"/>
                <a:gd name="connsiteX1" fmla="*/ 1215655 w 2027874"/>
                <a:gd name="connsiteY1" fmla="*/ 1093087 h 1278277"/>
                <a:gd name="connsiteX2" fmla="*/ 0 w 2027874"/>
                <a:gd name="connsiteY2" fmla="*/ 1173220 h 1278277"/>
                <a:gd name="connsiteX0" fmla="*/ 2027874 w 2027874"/>
                <a:gd name="connsiteY0" fmla="*/ 0 h 1260895"/>
                <a:gd name="connsiteX1" fmla="*/ 1215655 w 2027874"/>
                <a:gd name="connsiteY1" fmla="*/ 1093087 h 1260895"/>
                <a:gd name="connsiteX2" fmla="*/ 0 w 2027874"/>
                <a:gd name="connsiteY2" fmla="*/ 1173220 h 1260895"/>
                <a:gd name="connsiteX0" fmla="*/ 2027874 w 2027874"/>
                <a:gd name="connsiteY0" fmla="*/ 0 h 1260895"/>
                <a:gd name="connsiteX1" fmla="*/ 1215655 w 2027874"/>
                <a:gd name="connsiteY1" fmla="*/ 1093087 h 1260895"/>
                <a:gd name="connsiteX2" fmla="*/ 0 w 2027874"/>
                <a:gd name="connsiteY2" fmla="*/ 1173220 h 1260895"/>
                <a:gd name="connsiteX0" fmla="*/ 2027874 w 2027874"/>
                <a:gd name="connsiteY0" fmla="*/ 0 h 1260895"/>
                <a:gd name="connsiteX1" fmla="*/ 1215655 w 2027874"/>
                <a:gd name="connsiteY1" fmla="*/ 1093087 h 1260895"/>
                <a:gd name="connsiteX2" fmla="*/ 0 w 2027874"/>
                <a:gd name="connsiteY2" fmla="*/ 1173220 h 1260895"/>
                <a:gd name="connsiteX0" fmla="*/ 2027874 w 2027874"/>
                <a:gd name="connsiteY0" fmla="*/ 0 h 1254195"/>
                <a:gd name="connsiteX1" fmla="*/ 1208398 w 2027874"/>
                <a:gd name="connsiteY1" fmla="*/ 1067687 h 1254195"/>
                <a:gd name="connsiteX2" fmla="*/ 0 w 2027874"/>
                <a:gd name="connsiteY2" fmla="*/ 1173220 h 1254195"/>
                <a:gd name="connsiteX0" fmla="*/ 2027874 w 2027874"/>
                <a:gd name="connsiteY0" fmla="*/ 0 h 1262408"/>
                <a:gd name="connsiteX1" fmla="*/ 1208398 w 2027874"/>
                <a:gd name="connsiteY1" fmla="*/ 1067687 h 1262408"/>
                <a:gd name="connsiteX2" fmla="*/ 0 w 2027874"/>
                <a:gd name="connsiteY2" fmla="*/ 1173220 h 1262408"/>
                <a:gd name="connsiteX0" fmla="*/ 2027874 w 2027874"/>
                <a:gd name="connsiteY0" fmla="*/ 0 h 1262408"/>
                <a:gd name="connsiteX1" fmla="*/ 1208398 w 2027874"/>
                <a:gd name="connsiteY1" fmla="*/ 1067687 h 1262408"/>
                <a:gd name="connsiteX2" fmla="*/ 0 w 2027874"/>
                <a:gd name="connsiteY2" fmla="*/ 1173220 h 1262408"/>
                <a:gd name="connsiteX0" fmla="*/ 2020617 w 2020617"/>
                <a:gd name="connsiteY0" fmla="*/ 0 h 1266036"/>
                <a:gd name="connsiteX1" fmla="*/ 1208398 w 2020617"/>
                <a:gd name="connsiteY1" fmla="*/ 1071315 h 1266036"/>
                <a:gd name="connsiteX2" fmla="*/ 0 w 2020617"/>
                <a:gd name="connsiteY2" fmla="*/ 1176848 h 1266036"/>
                <a:gd name="connsiteX0" fmla="*/ 2020617 w 2020617"/>
                <a:gd name="connsiteY0" fmla="*/ 0 h 1266036"/>
                <a:gd name="connsiteX1" fmla="*/ 1208398 w 2020617"/>
                <a:gd name="connsiteY1" fmla="*/ 1071315 h 1266036"/>
                <a:gd name="connsiteX2" fmla="*/ 0 w 2020617"/>
                <a:gd name="connsiteY2" fmla="*/ 1176848 h 1266036"/>
                <a:gd name="connsiteX0" fmla="*/ 2020617 w 2020617"/>
                <a:gd name="connsiteY0" fmla="*/ 0 h 1266036"/>
                <a:gd name="connsiteX1" fmla="*/ 1208398 w 2020617"/>
                <a:gd name="connsiteY1" fmla="*/ 1071315 h 1266036"/>
                <a:gd name="connsiteX2" fmla="*/ 0 w 2020617"/>
                <a:gd name="connsiteY2" fmla="*/ 1176848 h 1266036"/>
                <a:gd name="connsiteX0" fmla="*/ 2020617 w 2020617"/>
                <a:gd name="connsiteY0" fmla="*/ 0 h 1266036"/>
                <a:gd name="connsiteX1" fmla="*/ 1208398 w 2020617"/>
                <a:gd name="connsiteY1" fmla="*/ 1071315 h 1266036"/>
                <a:gd name="connsiteX2" fmla="*/ 0 w 2020617"/>
                <a:gd name="connsiteY2" fmla="*/ 1176848 h 1266036"/>
                <a:gd name="connsiteX0" fmla="*/ 2020617 w 2020617"/>
                <a:gd name="connsiteY0" fmla="*/ 0 h 1265489"/>
                <a:gd name="connsiteX1" fmla="*/ 1208398 w 2020617"/>
                <a:gd name="connsiteY1" fmla="*/ 1071315 h 1265489"/>
                <a:gd name="connsiteX2" fmla="*/ 0 w 2020617"/>
                <a:gd name="connsiteY2" fmla="*/ 1176848 h 1265489"/>
                <a:gd name="connsiteX0" fmla="*/ 2020617 w 2020617"/>
                <a:gd name="connsiteY0" fmla="*/ 0 h 1257904"/>
                <a:gd name="connsiteX1" fmla="*/ 1244684 w 2020617"/>
                <a:gd name="connsiteY1" fmla="*/ 1042287 h 1257904"/>
                <a:gd name="connsiteX2" fmla="*/ 0 w 2020617"/>
                <a:gd name="connsiteY2" fmla="*/ 1176848 h 1257904"/>
                <a:gd name="connsiteX0" fmla="*/ 2020617 w 2020617"/>
                <a:gd name="connsiteY0" fmla="*/ 0 h 1257904"/>
                <a:gd name="connsiteX1" fmla="*/ 1244684 w 2020617"/>
                <a:gd name="connsiteY1" fmla="*/ 1042287 h 1257904"/>
                <a:gd name="connsiteX2" fmla="*/ 0 w 2020617"/>
                <a:gd name="connsiteY2" fmla="*/ 1176848 h 1257904"/>
                <a:gd name="connsiteX0" fmla="*/ 2020617 w 2020617"/>
                <a:gd name="connsiteY0" fmla="*/ 0 h 1257904"/>
                <a:gd name="connsiteX1" fmla="*/ 1244684 w 2020617"/>
                <a:gd name="connsiteY1" fmla="*/ 1042287 h 1257904"/>
                <a:gd name="connsiteX2" fmla="*/ 0 w 2020617"/>
                <a:gd name="connsiteY2" fmla="*/ 1176848 h 1257904"/>
                <a:gd name="connsiteX0" fmla="*/ 2020617 w 2020617"/>
                <a:gd name="connsiteY0" fmla="*/ 0 h 1257904"/>
                <a:gd name="connsiteX1" fmla="*/ 1244684 w 2020617"/>
                <a:gd name="connsiteY1" fmla="*/ 1042287 h 1257904"/>
                <a:gd name="connsiteX2" fmla="*/ 0 w 2020617"/>
                <a:gd name="connsiteY2" fmla="*/ 1176848 h 1257904"/>
              </a:gdLst>
              <a:ahLst/>
              <a:cxnLst>
                <a:cxn ang="0">
                  <a:pos x="connsiteX0" y="connsiteY0"/>
                </a:cxn>
                <a:cxn ang="0">
                  <a:pos x="connsiteX1" y="connsiteY1"/>
                </a:cxn>
                <a:cxn ang="0">
                  <a:pos x="connsiteX2" y="connsiteY2"/>
                </a:cxn>
              </a:cxnLst>
              <a:rect l="l" t="t" r="r" b="b"/>
              <a:pathLst>
                <a:path w="2020617" h="1257904">
                  <a:moveTo>
                    <a:pt x="2020617" y="0"/>
                  </a:moveTo>
                  <a:cubicBezTo>
                    <a:pt x="1881595" y="423682"/>
                    <a:pt x="1540024" y="869790"/>
                    <a:pt x="1244684" y="1042287"/>
                  </a:cubicBezTo>
                  <a:cubicBezTo>
                    <a:pt x="967649" y="1204093"/>
                    <a:pt x="548247" y="1356558"/>
                    <a:pt x="0" y="1176848"/>
                  </a:cubicBezTo>
                </a:path>
              </a:pathLst>
            </a:custGeom>
            <a:grpFill/>
            <a:ln w="3175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26" name="Hexagon 25">
            <a:extLst>
              <a:ext uri="{FF2B5EF4-FFF2-40B4-BE49-F238E27FC236}">
                <a16:creationId xmlns:a16="http://schemas.microsoft.com/office/drawing/2014/main" id="{912DC5F5-63C0-56FC-98CA-E4CC23AF3C66}"/>
              </a:ext>
            </a:extLst>
          </p:cNvPr>
          <p:cNvSpPr/>
          <p:nvPr userDrawn="1"/>
        </p:nvSpPr>
        <p:spPr>
          <a:xfrm rot="13500000">
            <a:off x="-884737" y="3747793"/>
            <a:ext cx="2920051" cy="2503331"/>
          </a:xfrm>
          <a:prstGeom prst="hexagon">
            <a:avLst>
              <a:gd name="adj" fmla="val 28317"/>
              <a:gd name="vf" fmla="val 115470"/>
            </a:avLst>
          </a:prstGeom>
          <a:noFill/>
          <a:ln w="31750">
            <a:solidFill>
              <a:schemeClr val="accent2"/>
            </a:solidFill>
            <a:prstDash val="dash"/>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AU"/>
          </a:p>
        </p:txBody>
      </p:sp>
      <p:sp>
        <p:nvSpPr>
          <p:cNvPr id="2" name="TextBox 1">
            <a:extLst>
              <a:ext uri="{FF2B5EF4-FFF2-40B4-BE49-F238E27FC236}">
                <a16:creationId xmlns:a16="http://schemas.microsoft.com/office/drawing/2014/main" id="{00A44B53-B2D0-8A8A-3D61-B9941010EEBF}"/>
              </a:ext>
            </a:extLst>
          </p:cNvPr>
          <p:cNvSpPr txBox="1"/>
          <p:nvPr userDrawn="1"/>
        </p:nvSpPr>
        <p:spPr>
          <a:xfrm>
            <a:off x="3574774" y="4141837"/>
            <a:ext cx="5042452" cy="730310"/>
          </a:xfrm>
          <a:prstGeom prst="rect">
            <a:avLst/>
          </a:prstGeom>
          <a:noFill/>
        </p:spPr>
        <p:txBody>
          <a:bodyPr wrap="square" lIns="0" tIns="0" rIns="0" bIns="0" rtlCol="0" anchor="ctr" anchorCtr="0">
            <a:noAutofit/>
          </a:bodyPr>
          <a:lstStyle/>
          <a:p>
            <a:pPr marL="0" marR="0" lvl="0" indent="0" algn="ctr" defTabSz="914400" rtl="0" eaLnBrk="1" fontAlgn="auto" latinLnBrk="0" hangingPunct="1">
              <a:lnSpc>
                <a:spcPts val="2400"/>
              </a:lnSpc>
              <a:spcBef>
                <a:spcPts val="300"/>
              </a:spcBef>
              <a:spcAft>
                <a:spcPts val="900"/>
              </a:spcAft>
              <a:buClrTx/>
              <a:buSzTx/>
              <a:buFont typeface="Arial" panose="020B0604020202020204" pitchFamily="34" charset="0"/>
              <a:buNone/>
              <a:tabLst/>
              <a:defRPr/>
            </a:pPr>
            <a:r>
              <a:rPr kumimoji="0" lang="en-GB" sz="2100" b="1" i="0" u="sng" strike="noStrike" kern="1200" cap="none" spc="0" normalizeH="0" baseline="0" noProof="0" dirty="0" err="1">
                <a:ln>
                  <a:noFill/>
                </a:ln>
                <a:solidFill>
                  <a:srgbClr val="FFFFFF"/>
                </a:solidFill>
                <a:effectLst/>
                <a:uLnTx/>
                <a:uFill>
                  <a:solidFill>
                    <a:srgbClr val="F58C1E"/>
                  </a:solidFill>
                </a:uFill>
                <a:latin typeface="Arial" panose="020B0604020202020204"/>
                <a:ea typeface="+mn-ea"/>
                <a:cs typeface="+mn-cs"/>
              </a:rPr>
              <a:t>playbytherules.com.au</a:t>
            </a:r>
            <a:endParaRPr kumimoji="0" lang="en-GB" sz="2100" b="1" i="0" u="sng" strike="noStrike" kern="1200" cap="none" spc="0" normalizeH="0" baseline="0" noProof="0" dirty="0">
              <a:ln>
                <a:noFill/>
              </a:ln>
              <a:solidFill>
                <a:srgbClr val="FFFFFF"/>
              </a:solidFill>
              <a:effectLst/>
              <a:uLnTx/>
              <a:uFill>
                <a:solidFill>
                  <a:srgbClr val="F58C1E"/>
                </a:solidFill>
              </a:uFill>
              <a:latin typeface="Arial" panose="020B0604020202020204"/>
              <a:ea typeface="+mn-ea"/>
              <a:cs typeface="+mn-cs"/>
            </a:endParaRPr>
          </a:p>
        </p:txBody>
      </p:sp>
      <p:pic>
        <p:nvPicPr>
          <p:cNvPr id="3" name="Picture Placeholder 12" descr="A pink circle with white text&#10;&#10;Description automatically generated">
            <a:extLst>
              <a:ext uri="{FF2B5EF4-FFF2-40B4-BE49-F238E27FC236}">
                <a16:creationId xmlns:a16="http://schemas.microsoft.com/office/drawing/2014/main" id="{5F6DCE88-81D8-7D00-EAD9-FCE261A9B066}"/>
              </a:ext>
            </a:extLst>
          </p:cNvPr>
          <p:cNvPicPr>
            <a:picLocks noChangeAspect="1"/>
          </p:cNvPicPr>
          <p:nvPr userDrawn="1"/>
        </p:nvPicPr>
        <p:blipFill>
          <a:blip r:embed="rId2">
            <a:extLst>
              <a:ext uri="{28A0092B-C50C-407E-A947-70E740481C1C}">
                <a14:useLocalDpi xmlns:a14="http://schemas.microsoft.com/office/drawing/2010/main" val="0"/>
              </a:ext>
            </a:extLst>
          </a:blip>
          <a:srcRect l="293" r="293"/>
          <a:stretch/>
        </p:blipFill>
        <p:spPr>
          <a:xfrm rot="21196649">
            <a:off x="3538504" y="1549590"/>
            <a:ext cx="2420688" cy="2434969"/>
          </a:xfrm>
          <a:prstGeom prst="rect">
            <a:avLst/>
          </a:prstGeom>
        </p:spPr>
      </p:pic>
      <p:pic>
        <p:nvPicPr>
          <p:cNvPr id="4" name="Picture Placeholder 23" descr="A blue sign with white text&#10;&#10;Description automatically generated">
            <a:extLst>
              <a:ext uri="{FF2B5EF4-FFF2-40B4-BE49-F238E27FC236}">
                <a16:creationId xmlns:a16="http://schemas.microsoft.com/office/drawing/2014/main" id="{D0C6A2C2-ECAF-BBD5-44F3-5A3C5158F936}"/>
              </a:ext>
            </a:extLst>
          </p:cNvPr>
          <p:cNvPicPr>
            <a:picLocks noChangeAspect="1"/>
          </p:cNvPicPr>
          <p:nvPr userDrawn="1"/>
        </p:nvPicPr>
        <p:blipFill>
          <a:blip r:embed="rId3">
            <a:extLst>
              <a:ext uri="{28A0092B-C50C-407E-A947-70E740481C1C}">
                <a14:useLocalDpi xmlns:a14="http://schemas.microsoft.com/office/drawing/2010/main" val="0"/>
              </a:ext>
            </a:extLst>
          </a:blip>
          <a:srcRect l="293" r="293"/>
          <a:stretch>
            <a:fillRect/>
          </a:stretch>
        </p:blipFill>
        <p:spPr>
          <a:xfrm rot="472944">
            <a:off x="5865936" y="1391562"/>
            <a:ext cx="2649662" cy="2665294"/>
          </a:xfrm>
          <a:prstGeom prst="rect">
            <a:avLst/>
          </a:prstGeom>
        </p:spPr>
      </p:pic>
      <p:sp>
        <p:nvSpPr>
          <p:cNvPr id="5" name="Octagon 4">
            <a:extLst>
              <a:ext uri="{FF2B5EF4-FFF2-40B4-BE49-F238E27FC236}">
                <a16:creationId xmlns:a16="http://schemas.microsoft.com/office/drawing/2014/main" id="{BC00FF83-C214-37EE-8BCC-E80C389FC3AF}"/>
              </a:ext>
            </a:extLst>
          </p:cNvPr>
          <p:cNvSpPr/>
          <p:nvPr userDrawn="1"/>
        </p:nvSpPr>
        <p:spPr>
          <a:xfrm rot="539783">
            <a:off x="5516667" y="2772746"/>
            <a:ext cx="785511" cy="785511"/>
          </a:xfrm>
          <a:prstGeom prst="octagon">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Placeholder 25">
            <a:extLst>
              <a:ext uri="{FF2B5EF4-FFF2-40B4-BE49-F238E27FC236}">
                <a16:creationId xmlns:a16="http://schemas.microsoft.com/office/drawing/2014/main" id="{C43E16A9-B856-A701-8A71-1BFBA035D4AE}"/>
              </a:ext>
            </a:extLst>
          </p:cNvPr>
          <p:cNvPicPr>
            <a:picLocks noChangeAspect="1"/>
          </p:cNvPicPr>
          <p:nvPr userDrawn="1"/>
        </p:nvPicPr>
        <p:blipFill>
          <a:blip r:embed="rId4">
            <a:extLst>
              <a:ext uri="{96DAC541-7B7A-43D3-8B79-37D633B846F1}">
                <asvg:svgBlip xmlns:asvg="http://schemas.microsoft.com/office/drawing/2016/SVG/main" r:embed="rId5"/>
              </a:ext>
            </a:extLst>
          </a:blip>
          <a:srcRect t="641" b="641"/>
          <a:stretch>
            <a:fillRect/>
          </a:stretch>
        </p:blipFill>
        <p:spPr>
          <a:xfrm rot="1380607">
            <a:off x="5681811" y="2873275"/>
            <a:ext cx="483760" cy="490912"/>
          </a:xfrm>
          <a:prstGeom prst="rect">
            <a:avLst/>
          </a:prstGeom>
        </p:spPr>
      </p:pic>
    </p:spTree>
    <p:extLst>
      <p:ext uri="{BB962C8B-B14F-4D97-AF65-F5344CB8AC3E}">
        <p14:creationId xmlns:p14="http://schemas.microsoft.com/office/powerpoint/2010/main" val="18993082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ck cover – Own sticker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4CD2FF0-AC17-E0A4-FD7F-7F2F8A9A5007}"/>
              </a:ext>
            </a:extLst>
          </p:cNvPr>
          <p:cNvSpPr>
            <a:spLocks noGrp="1"/>
          </p:cNvSpPr>
          <p:nvPr>
            <p:ph type="pic" sz="quarter" idx="11"/>
          </p:nvPr>
        </p:nvSpPr>
        <p:spPr>
          <a:xfrm>
            <a:off x="3943350" y="1629987"/>
            <a:ext cx="2152650" cy="2165350"/>
          </a:xfrm>
        </p:spPr>
        <p:txBody>
          <a:bodyPr anchor="ctr" anchorCtr="0"/>
          <a:lstStyle>
            <a:lvl2pPr algn="ctr">
              <a:defRPr/>
            </a:lvl2pPr>
          </a:lstStyle>
          <a:p>
            <a:pPr lvl="1"/>
            <a:endParaRPr lang="en-AU" dirty="0"/>
          </a:p>
        </p:txBody>
      </p:sp>
      <p:sp>
        <p:nvSpPr>
          <p:cNvPr id="5" name="Picture Placeholder 2">
            <a:extLst>
              <a:ext uri="{FF2B5EF4-FFF2-40B4-BE49-F238E27FC236}">
                <a16:creationId xmlns:a16="http://schemas.microsoft.com/office/drawing/2014/main" id="{FD83ED54-4018-00DA-2970-A5C96BC780BC}"/>
              </a:ext>
            </a:extLst>
          </p:cNvPr>
          <p:cNvSpPr>
            <a:spLocks noGrp="1"/>
          </p:cNvSpPr>
          <p:nvPr>
            <p:ph type="pic" sz="quarter" idx="13"/>
          </p:nvPr>
        </p:nvSpPr>
        <p:spPr>
          <a:xfrm>
            <a:off x="5644182" y="2930092"/>
            <a:ext cx="914835" cy="928361"/>
          </a:xfrm>
        </p:spPr>
        <p:txBody>
          <a:bodyPr anchor="ctr" anchorCtr="0"/>
          <a:lstStyle>
            <a:lvl2pPr algn="ctr">
              <a:defRPr/>
            </a:lvl2pPr>
          </a:lstStyle>
          <a:p>
            <a:pPr lvl="1"/>
            <a:endParaRPr lang="en-AU" dirty="0"/>
          </a:p>
        </p:txBody>
      </p:sp>
      <p:sp>
        <p:nvSpPr>
          <p:cNvPr id="6" name="TextBox 5">
            <a:extLst>
              <a:ext uri="{FF2B5EF4-FFF2-40B4-BE49-F238E27FC236}">
                <a16:creationId xmlns:a16="http://schemas.microsoft.com/office/drawing/2014/main" id="{E6B31178-A935-551E-8E4F-F27F87778FF1}"/>
              </a:ext>
            </a:extLst>
          </p:cNvPr>
          <p:cNvSpPr txBox="1"/>
          <p:nvPr userDrawn="1"/>
        </p:nvSpPr>
        <p:spPr>
          <a:xfrm>
            <a:off x="3574774" y="4141837"/>
            <a:ext cx="5042452" cy="730310"/>
          </a:xfrm>
          <a:prstGeom prst="rect">
            <a:avLst/>
          </a:prstGeom>
          <a:noFill/>
        </p:spPr>
        <p:txBody>
          <a:bodyPr wrap="square" lIns="0" tIns="0" rIns="0" bIns="0" rtlCol="0" anchor="ctr" anchorCtr="0">
            <a:noAutofit/>
          </a:bodyPr>
          <a:lstStyle/>
          <a:p>
            <a:pPr marL="0" marR="0" lvl="0" indent="0" algn="ctr" defTabSz="914400" rtl="0" eaLnBrk="1" fontAlgn="auto" latinLnBrk="0" hangingPunct="1">
              <a:lnSpc>
                <a:spcPts val="2400"/>
              </a:lnSpc>
              <a:spcBef>
                <a:spcPts val="300"/>
              </a:spcBef>
              <a:spcAft>
                <a:spcPts val="900"/>
              </a:spcAft>
              <a:buClrTx/>
              <a:buSzTx/>
              <a:buFont typeface="Arial" panose="020B0604020202020204" pitchFamily="34" charset="0"/>
              <a:buNone/>
              <a:tabLst/>
              <a:defRPr/>
            </a:pPr>
            <a:r>
              <a:rPr kumimoji="0" lang="en-GB" sz="2100" b="1" i="0" u="sng" strike="noStrike" kern="1200" cap="none" spc="0" normalizeH="0" baseline="0" noProof="0" dirty="0" err="1">
                <a:ln>
                  <a:noFill/>
                </a:ln>
                <a:solidFill>
                  <a:srgbClr val="FFFFFF"/>
                </a:solidFill>
                <a:effectLst/>
                <a:uLnTx/>
                <a:uFill>
                  <a:solidFill>
                    <a:srgbClr val="F58C1E"/>
                  </a:solidFill>
                </a:uFill>
                <a:latin typeface="Arial" panose="020B0604020202020204"/>
                <a:ea typeface="+mn-ea"/>
                <a:cs typeface="+mn-cs"/>
              </a:rPr>
              <a:t>playbytherules.com.au</a:t>
            </a:r>
            <a:endParaRPr kumimoji="0" lang="en-GB" sz="2100" b="1" i="0" u="sng" strike="noStrike" kern="1200" cap="none" spc="0" normalizeH="0" baseline="0" noProof="0" dirty="0">
              <a:ln>
                <a:noFill/>
              </a:ln>
              <a:solidFill>
                <a:srgbClr val="FFFFFF"/>
              </a:solidFill>
              <a:effectLst/>
              <a:uLnTx/>
              <a:uFill>
                <a:solidFill>
                  <a:srgbClr val="F58C1E"/>
                </a:solidFill>
              </a:uFill>
              <a:latin typeface="Arial" panose="020B0604020202020204"/>
              <a:ea typeface="+mn-ea"/>
              <a:cs typeface="+mn-cs"/>
            </a:endParaRPr>
          </a:p>
        </p:txBody>
      </p:sp>
      <p:sp>
        <p:nvSpPr>
          <p:cNvPr id="7" name="Picture Placeholder 2">
            <a:extLst>
              <a:ext uri="{FF2B5EF4-FFF2-40B4-BE49-F238E27FC236}">
                <a16:creationId xmlns:a16="http://schemas.microsoft.com/office/drawing/2014/main" id="{3B6328FE-6AD6-F462-CD5A-A3F682548271}"/>
              </a:ext>
            </a:extLst>
          </p:cNvPr>
          <p:cNvSpPr>
            <a:spLocks noGrp="1"/>
          </p:cNvSpPr>
          <p:nvPr>
            <p:ph type="pic" sz="quarter" idx="14"/>
          </p:nvPr>
        </p:nvSpPr>
        <p:spPr>
          <a:xfrm>
            <a:off x="6107199" y="1629987"/>
            <a:ext cx="2152650" cy="2165350"/>
          </a:xfrm>
        </p:spPr>
        <p:txBody>
          <a:bodyPr anchor="ctr" anchorCtr="0"/>
          <a:lstStyle>
            <a:lvl2pPr algn="ctr">
              <a:defRPr/>
            </a:lvl2pPr>
          </a:lstStyle>
          <a:p>
            <a:pPr lvl="1"/>
            <a:endParaRPr lang="en-AU" dirty="0"/>
          </a:p>
        </p:txBody>
      </p:sp>
    </p:spTree>
    <p:extLst>
      <p:ext uri="{BB962C8B-B14F-4D97-AF65-F5344CB8AC3E}">
        <p14:creationId xmlns:p14="http://schemas.microsoft.com/office/powerpoint/2010/main" val="17057457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ull-ou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2041F9-EE51-7A81-DD09-A57C1013A6D4}"/>
              </a:ext>
            </a:extLst>
          </p:cNvPr>
          <p:cNvSpPr>
            <a:spLocks noGrp="1"/>
          </p:cNvSpPr>
          <p:nvPr>
            <p:ph idx="1" hasCustomPrompt="1"/>
          </p:nvPr>
        </p:nvSpPr>
        <p:spPr/>
        <p:txBody>
          <a:bodyPr/>
          <a:lstStyle>
            <a:lvl1pPr>
              <a:defRPr u="none" baseline="0">
                <a:uFill>
                  <a:solidFill>
                    <a:schemeClr val="bg2"/>
                  </a:solidFill>
                </a:uFill>
              </a:defRPr>
            </a:lvl1pPr>
          </a:lstStyle>
          <a:p>
            <a:pPr lvl="0"/>
            <a:r>
              <a:rPr lang="en-US" dirty="0"/>
              <a:t>Pull-out text.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a:t>
            </a:r>
          </a:p>
        </p:txBody>
      </p:sp>
      <p:sp>
        <p:nvSpPr>
          <p:cNvPr id="7" name="Date Placeholder 6">
            <a:extLst>
              <a:ext uri="{FF2B5EF4-FFF2-40B4-BE49-F238E27FC236}">
                <a16:creationId xmlns:a16="http://schemas.microsoft.com/office/drawing/2014/main" id="{FD51684C-F220-7506-79BB-658E73ED33A3}"/>
              </a:ext>
            </a:extLst>
          </p:cNvPr>
          <p:cNvSpPr>
            <a:spLocks noGrp="1"/>
          </p:cNvSpPr>
          <p:nvPr>
            <p:ph type="dt" sz="half" idx="10"/>
          </p:nvPr>
        </p:nvSpPr>
        <p:spPr/>
        <p:txBody>
          <a:bodyPr/>
          <a:lstStyle/>
          <a:p>
            <a:r>
              <a:rPr lang="en-US"/>
              <a:t>Produced by Play by the Rules - February 2026</a:t>
            </a:r>
            <a:endParaRPr lang="en-AU" dirty="0"/>
          </a:p>
        </p:txBody>
      </p:sp>
      <p:sp>
        <p:nvSpPr>
          <p:cNvPr id="8" name="Footer Placeholder 7">
            <a:extLst>
              <a:ext uri="{FF2B5EF4-FFF2-40B4-BE49-F238E27FC236}">
                <a16:creationId xmlns:a16="http://schemas.microsoft.com/office/drawing/2014/main" id="{B3C6BE06-BF0A-C498-6007-80422698AD72}"/>
              </a:ext>
            </a:extLst>
          </p:cNvPr>
          <p:cNvSpPr>
            <a:spLocks noGrp="1"/>
          </p:cNvSpPr>
          <p:nvPr>
            <p:ph type="ftr" sz="quarter" idx="11"/>
          </p:nvPr>
        </p:nvSpPr>
        <p:spPr/>
        <p:txBody>
          <a:bodyPr/>
          <a:lstStyle/>
          <a:p>
            <a:pPr algn="l"/>
            <a:r>
              <a:rPr lang="en-US"/>
              <a:t>Member Protection Information Officer Program Overview</a:t>
            </a:r>
            <a:endParaRPr lang="en-AU" dirty="0"/>
          </a:p>
        </p:txBody>
      </p:sp>
      <p:sp>
        <p:nvSpPr>
          <p:cNvPr id="9" name="Slide Number Placeholder 8">
            <a:extLst>
              <a:ext uri="{FF2B5EF4-FFF2-40B4-BE49-F238E27FC236}">
                <a16:creationId xmlns:a16="http://schemas.microsoft.com/office/drawing/2014/main" id="{A8FB2A35-12EF-E4F3-3F92-EECF80169D3C}"/>
              </a:ext>
            </a:extLst>
          </p:cNvPr>
          <p:cNvSpPr>
            <a:spLocks noGrp="1"/>
          </p:cNvSpPr>
          <p:nvPr>
            <p:ph type="sldNum" sz="quarter" idx="12"/>
          </p:nvPr>
        </p:nvSpPr>
        <p:spPr/>
        <p:txBody>
          <a:bodyPr/>
          <a:lstStyle/>
          <a:p>
            <a:fld id="{3EC76EF2-4BE2-4E44-91FC-DE2FA879AD5A}" type="slidenum">
              <a:rPr lang="en-AU" smtClean="0"/>
              <a:pPr/>
              <a:t>‹#›</a:t>
            </a:fld>
            <a:endParaRPr lang="en-AU" dirty="0"/>
          </a:p>
        </p:txBody>
      </p:sp>
      <p:sp>
        <p:nvSpPr>
          <p:cNvPr id="4" name="Oval 3">
            <a:extLst>
              <a:ext uri="{FF2B5EF4-FFF2-40B4-BE49-F238E27FC236}">
                <a16:creationId xmlns:a16="http://schemas.microsoft.com/office/drawing/2014/main" id="{86F4CEE8-5E35-4D0C-A6D6-DE668F77BE38}"/>
              </a:ext>
            </a:extLst>
          </p:cNvPr>
          <p:cNvSpPr/>
          <p:nvPr userDrawn="1"/>
        </p:nvSpPr>
        <p:spPr>
          <a:xfrm>
            <a:off x="-357809" y="5575852"/>
            <a:ext cx="715617" cy="715617"/>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8BFD0B8D-957F-C13A-D18D-85FCBF74A82D}"/>
              </a:ext>
            </a:extLst>
          </p:cNvPr>
          <p:cNvSpPr/>
          <p:nvPr userDrawn="1"/>
        </p:nvSpPr>
        <p:spPr>
          <a:xfrm rot="18900000">
            <a:off x="11979893" y="1370005"/>
            <a:ext cx="424213" cy="424213"/>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Hexagon 5">
            <a:extLst>
              <a:ext uri="{FF2B5EF4-FFF2-40B4-BE49-F238E27FC236}">
                <a16:creationId xmlns:a16="http://schemas.microsoft.com/office/drawing/2014/main" id="{37891AC9-6189-636B-E940-6E86ABE34552}"/>
              </a:ext>
            </a:extLst>
          </p:cNvPr>
          <p:cNvSpPr/>
          <p:nvPr userDrawn="1"/>
        </p:nvSpPr>
        <p:spPr>
          <a:xfrm rot="13500000">
            <a:off x="3191485" y="-515618"/>
            <a:ext cx="932228" cy="799190"/>
          </a:xfrm>
          <a:prstGeom prst="hexagon">
            <a:avLst>
              <a:gd name="adj" fmla="val 28317"/>
              <a:gd name="vf" fmla="val 115470"/>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AU"/>
          </a:p>
        </p:txBody>
      </p:sp>
      <p:sp>
        <p:nvSpPr>
          <p:cNvPr id="11" name="Picture Placeholder 10">
            <a:extLst>
              <a:ext uri="{FF2B5EF4-FFF2-40B4-BE49-F238E27FC236}">
                <a16:creationId xmlns:a16="http://schemas.microsoft.com/office/drawing/2014/main" id="{5DD380FD-EB5E-B065-8679-7DF4144D20FA}"/>
              </a:ext>
            </a:extLst>
          </p:cNvPr>
          <p:cNvSpPr>
            <a:spLocks noGrp="1"/>
          </p:cNvSpPr>
          <p:nvPr>
            <p:ph type="pic" sz="quarter" idx="13"/>
          </p:nvPr>
        </p:nvSpPr>
        <p:spPr>
          <a:xfrm>
            <a:off x="3986800" y="5058756"/>
            <a:ext cx="1370012" cy="1371600"/>
          </a:xfrm>
          <a:prstGeom prst="ellipse">
            <a:avLst/>
          </a:prstGeom>
          <a:ln w="38100">
            <a:solidFill>
              <a:schemeClr val="bg1"/>
            </a:solidFill>
          </a:ln>
        </p:spPr>
        <p:txBody>
          <a:bodyPr/>
          <a:lstStyle>
            <a:lvl3pPr algn="ctr">
              <a:defRPr/>
            </a:lvl3pPr>
          </a:lstStyle>
          <a:p>
            <a:pPr lvl="2"/>
            <a:endParaRPr lang="en-AU" dirty="0"/>
          </a:p>
        </p:txBody>
      </p:sp>
    </p:spTree>
    <p:extLst>
      <p:ext uri="{BB962C8B-B14F-4D97-AF65-F5344CB8AC3E}">
        <p14:creationId xmlns:p14="http://schemas.microsoft.com/office/powerpoint/2010/main" val="41197487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3793C3C-B8C4-5DB2-5620-3A13909CA8C7}"/>
              </a:ext>
            </a:extLst>
          </p:cNvPr>
          <p:cNvSpPr>
            <a:spLocks noGrp="1"/>
          </p:cNvSpPr>
          <p:nvPr>
            <p:ph type="dt" sz="half" idx="10"/>
          </p:nvPr>
        </p:nvSpPr>
        <p:spPr/>
        <p:txBody>
          <a:bodyPr/>
          <a:lstStyle/>
          <a:p>
            <a:r>
              <a:rPr lang="en-US"/>
              <a:t>Produced by Play by the Rules - February 2026</a:t>
            </a:r>
            <a:endParaRPr lang="en-AU" dirty="0"/>
          </a:p>
        </p:txBody>
      </p:sp>
      <p:sp>
        <p:nvSpPr>
          <p:cNvPr id="4" name="Footer Placeholder 3">
            <a:extLst>
              <a:ext uri="{FF2B5EF4-FFF2-40B4-BE49-F238E27FC236}">
                <a16:creationId xmlns:a16="http://schemas.microsoft.com/office/drawing/2014/main" id="{8CE3FF75-0A94-05BE-D249-3F1792C09497}"/>
              </a:ext>
            </a:extLst>
          </p:cNvPr>
          <p:cNvSpPr>
            <a:spLocks noGrp="1"/>
          </p:cNvSpPr>
          <p:nvPr>
            <p:ph type="ftr" sz="quarter" idx="11"/>
          </p:nvPr>
        </p:nvSpPr>
        <p:spPr/>
        <p:txBody>
          <a:bodyPr/>
          <a:lstStyle/>
          <a:p>
            <a:pPr algn="l"/>
            <a:r>
              <a:rPr lang="en-US"/>
              <a:t>Member Protection Information Officer Program Overview</a:t>
            </a:r>
            <a:endParaRPr lang="en-AU" dirty="0"/>
          </a:p>
        </p:txBody>
      </p:sp>
      <p:sp>
        <p:nvSpPr>
          <p:cNvPr id="5" name="Slide Number Placeholder 4">
            <a:extLst>
              <a:ext uri="{FF2B5EF4-FFF2-40B4-BE49-F238E27FC236}">
                <a16:creationId xmlns:a16="http://schemas.microsoft.com/office/drawing/2014/main" id="{5F9427A3-336E-25AD-5A91-B2C1CF38BDD2}"/>
              </a:ext>
            </a:extLst>
          </p:cNvPr>
          <p:cNvSpPr>
            <a:spLocks noGrp="1"/>
          </p:cNvSpPr>
          <p:nvPr>
            <p:ph type="sldNum" sz="quarter" idx="12"/>
          </p:nvPr>
        </p:nvSpPr>
        <p:spPr/>
        <p:txBody>
          <a:bodyPr/>
          <a:lstStyle/>
          <a:p>
            <a:fld id="{3EC76EF2-4BE2-4E44-91FC-DE2FA879AD5A}" type="slidenum">
              <a:rPr lang="en-AU" smtClean="0"/>
              <a:pPr/>
              <a:t>‹#›</a:t>
            </a:fld>
            <a:endParaRPr lang="en-AU" dirty="0"/>
          </a:p>
        </p:txBody>
      </p:sp>
      <p:sp>
        <p:nvSpPr>
          <p:cNvPr id="8" name="Content Placeholder 2">
            <a:extLst>
              <a:ext uri="{FF2B5EF4-FFF2-40B4-BE49-F238E27FC236}">
                <a16:creationId xmlns:a16="http://schemas.microsoft.com/office/drawing/2014/main" id="{B2B193E6-DB39-CC1F-5089-F64D2BC2AEAD}"/>
              </a:ext>
            </a:extLst>
          </p:cNvPr>
          <p:cNvSpPr>
            <a:spLocks noGrp="1"/>
          </p:cNvSpPr>
          <p:nvPr>
            <p:ph idx="1" hasCustomPrompt="1"/>
          </p:nvPr>
        </p:nvSpPr>
        <p:spPr>
          <a:xfrm>
            <a:off x="1015000" y="1282148"/>
            <a:ext cx="10162000" cy="4293704"/>
          </a:xfrm>
        </p:spPr>
        <p:txBody>
          <a:bodyPr/>
          <a:lstStyle>
            <a:lvl2pPr>
              <a:defRPr>
                <a:solidFill>
                  <a:schemeClr val="tx1"/>
                </a:solidFill>
              </a:defRPr>
            </a:lvl2pPr>
            <a:lvl3pPr>
              <a:defRPr>
                <a:solidFill>
                  <a:schemeClr val="tx2"/>
                </a:solidFill>
              </a:defRPr>
            </a:lvl3pPr>
          </a:lstStyle>
          <a:p>
            <a:pPr lvl="1"/>
            <a:r>
              <a:rPr lang="en-US" dirty="0"/>
              <a:t>Quote.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a:t>
            </a:r>
          </a:p>
          <a:p>
            <a:pPr lvl="2"/>
            <a:r>
              <a:rPr lang="en-US" dirty="0"/>
              <a:t>Author</a:t>
            </a:r>
            <a:endParaRPr lang="en-AU" dirty="0"/>
          </a:p>
        </p:txBody>
      </p:sp>
    </p:spTree>
    <p:extLst>
      <p:ext uri="{BB962C8B-B14F-4D97-AF65-F5344CB8AC3E}">
        <p14:creationId xmlns:p14="http://schemas.microsoft.com/office/powerpoint/2010/main" val="9909909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and Quot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3793C3C-B8C4-5DB2-5620-3A13909CA8C7}"/>
              </a:ext>
            </a:extLst>
          </p:cNvPr>
          <p:cNvSpPr>
            <a:spLocks noGrp="1"/>
          </p:cNvSpPr>
          <p:nvPr>
            <p:ph type="dt" sz="half" idx="10"/>
          </p:nvPr>
        </p:nvSpPr>
        <p:spPr/>
        <p:txBody>
          <a:bodyPr/>
          <a:lstStyle/>
          <a:p>
            <a:r>
              <a:rPr lang="en-US"/>
              <a:t>Produced by Play by the Rules - February 2026</a:t>
            </a:r>
            <a:endParaRPr lang="en-AU" dirty="0"/>
          </a:p>
        </p:txBody>
      </p:sp>
      <p:sp>
        <p:nvSpPr>
          <p:cNvPr id="4" name="Footer Placeholder 3">
            <a:extLst>
              <a:ext uri="{FF2B5EF4-FFF2-40B4-BE49-F238E27FC236}">
                <a16:creationId xmlns:a16="http://schemas.microsoft.com/office/drawing/2014/main" id="{8CE3FF75-0A94-05BE-D249-3F1792C09497}"/>
              </a:ext>
            </a:extLst>
          </p:cNvPr>
          <p:cNvSpPr>
            <a:spLocks noGrp="1"/>
          </p:cNvSpPr>
          <p:nvPr>
            <p:ph type="ftr" sz="quarter" idx="11"/>
          </p:nvPr>
        </p:nvSpPr>
        <p:spPr/>
        <p:txBody>
          <a:bodyPr/>
          <a:lstStyle/>
          <a:p>
            <a:pPr algn="l"/>
            <a:r>
              <a:rPr lang="en-US"/>
              <a:t>Member Protection Information Officer Program Overview</a:t>
            </a:r>
            <a:endParaRPr lang="en-AU" dirty="0"/>
          </a:p>
        </p:txBody>
      </p:sp>
      <p:sp>
        <p:nvSpPr>
          <p:cNvPr id="5" name="Slide Number Placeholder 4">
            <a:extLst>
              <a:ext uri="{FF2B5EF4-FFF2-40B4-BE49-F238E27FC236}">
                <a16:creationId xmlns:a16="http://schemas.microsoft.com/office/drawing/2014/main" id="{5F9427A3-336E-25AD-5A91-B2C1CF38BDD2}"/>
              </a:ext>
            </a:extLst>
          </p:cNvPr>
          <p:cNvSpPr>
            <a:spLocks noGrp="1"/>
          </p:cNvSpPr>
          <p:nvPr>
            <p:ph type="sldNum" sz="quarter" idx="12"/>
          </p:nvPr>
        </p:nvSpPr>
        <p:spPr/>
        <p:txBody>
          <a:bodyPr/>
          <a:lstStyle/>
          <a:p>
            <a:fld id="{3EC76EF2-4BE2-4E44-91FC-DE2FA879AD5A}" type="slidenum">
              <a:rPr lang="en-AU" smtClean="0"/>
              <a:pPr/>
              <a:t>‹#›</a:t>
            </a:fld>
            <a:endParaRPr lang="en-AU" dirty="0"/>
          </a:p>
        </p:txBody>
      </p:sp>
      <p:sp>
        <p:nvSpPr>
          <p:cNvPr id="8" name="Content Placeholder 2">
            <a:extLst>
              <a:ext uri="{FF2B5EF4-FFF2-40B4-BE49-F238E27FC236}">
                <a16:creationId xmlns:a16="http://schemas.microsoft.com/office/drawing/2014/main" id="{B2B193E6-DB39-CC1F-5089-F64D2BC2AEAD}"/>
              </a:ext>
            </a:extLst>
          </p:cNvPr>
          <p:cNvSpPr>
            <a:spLocks noGrp="1"/>
          </p:cNvSpPr>
          <p:nvPr>
            <p:ph idx="1" hasCustomPrompt="1"/>
          </p:nvPr>
        </p:nvSpPr>
        <p:spPr>
          <a:xfrm>
            <a:off x="4881982" y="1282148"/>
            <a:ext cx="6295018" cy="4293704"/>
          </a:xfrm>
        </p:spPr>
        <p:txBody>
          <a:bodyPr/>
          <a:lstStyle>
            <a:lvl2pPr>
              <a:defRPr>
                <a:solidFill>
                  <a:schemeClr val="tx1"/>
                </a:solidFill>
              </a:defRPr>
            </a:lvl2pPr>
            <a:lvl3pPr>
              <a:defRPr>
                <a:solidFill>
                  <a:schemeClr val="tx2"/>
                </a:solidFill>
              </a:defRPr>
            </a:lvl3pPr>
          </a:lstStyle>
          <a:p>
            <a:pPr lvl="1"/>
            <a:r>
              <a:rPr lang="en-US" dirty="0"/>
              <a:t>Quote.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a:t>
            </a:r>
          </a:p>
          <a:p>
            <a:pPr lvl="2"/>
            <a:r>
              <a:rPr lang="en-US" dirty="0"/>
              <a:t>Author</a:t>
            </a:r>
            <a:endParaRPr lang="en-AU" dirty="0"/>
          </a:p>
        </p:txBody>
      </p:sp>
      <p:sp>
        <p:nvSpPr>
          <p:cNvPr id="2" name="Picture Placeholder 10">
            <a:extLst>
              <a:ext uri="{FF2B5EF4-FFF2-40B4-BE49-F238E27FC236}">
                <a16:creationId xmlns:a16="http://schemas.microsoft.com/office/drawing/2014/main" id="{8E2F49E4-5EF0-BF08-C824-18F1D1A581B7}"/>
              </a:ext>
            </a:extLst>
          </p:cNvPr>
          <p:cNvSpPr>
            <a:spLocks noGrp="1"/>
          </p:cNvSpPr>
          <p:nvPr>
            <p:ph type="pic" sz="quarter" idx="13"/>
          </p:nvPr>
        </p:nvSpPr>
        <p:spPr>
          <a:xfrm>
            <a:off x="497809" y="854242"/>
            <a:ext cx="3876574" cy="5432563"/>
          </a:xfrm>
          <a:prstGeom prst="roundRect">
            <a:avLst>
              <a:gd name="adj" fmla="val 6198"/>
            </a:avLst>
          </a:prstGeom>
        </p:spPr>
        <p:txBody>
          <a:bodyPr anchor="ctr" anchorCtr="0"/>
          <a:lstStyle>
            <a:lvl1pPr algn="ctr">
              <a:defRPr/>
            </a:lvl1pPr>
            <a:lvl3pPr algn="ctr">
              <a:defRPr/>
            </a:lvl3pPr>
          </a:lstStyle>
          <a:p>
            <a:pPr lvl="2"/>
            <a:endParaRPr lang="en-AU" dirty="0"/>
          </a:p>
        </p:txBody>
      </p:sp>
    </p:spTree>
    <p:extLst>
      <p:ext uri="{BB962C8B-B14F-4D97-AF65-F5344CB8AC3E}">
        <p14:creationId xmlns:p14="http://schemas.microsoft.com/office/powerpoint/2010/main" val="36317062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 Brand">
    <p:bg>
      <p:bgRef idx="1001">
        <a:schemeClr val="bg1"/>
      </p:bgRef>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5C6B96-86AE-5278-E120-12C5AF518B83}"/>
              </a:ext>
            </a:extLst>
          </p:cNvPr>
          <p:cNvSpPr>
            <a:spLocks noGrp="1"/>
          </p:cNvSpPr>
          <p:nvPr>
            <p:ph type="title"/>
          </p:nvPr>
        </p:nvSpPr>
        <p:spPr/>
        <p:txBody>
          <a:bodyPr/>
          <a:lstStyle/>
          <a:p>
            <a:r>
              <a:rPr lang="en-GB"/>
              <a:t>Click to edit Master title style</a:t>
            </a:r>
            <a:endParaRPr lang="en-AU"/>
          </a:p>
        </p:txBody>
      </p:sp>
      <p:sp>
        <p:nvSpPr>
          <p:cNvPr id="5" name="Date Placeholder 4">
            <a:extLst>
              <a:ext uri="{FF2B5EF4-FFF2-40B4-BE49-F238E27FC236}">
                <a16:creationId xmlns:a16="http://schemas.microsoft.com/office/drawing/2014/main" id="{32CDB2D2-3285-D1AA-DB7F-0AC67E74499E}"/>
              </a:ext>
            </a:extLst>
          </p:cNvPr>
          <p:cNvSpPr>
            <a:spLocks noGrp="1"/>
          </p:cNvSpPr>
          <p:nvPr>
            <p:ph type="dt" sz="half" idx="10"/>
          </p:nvPr>
        </p:nvSpPr>
        <p:spPr/>
        <p:txBody>
          <a:bodyPr/>
          <a:lstStyle>
            <a:lvl1pPr>
              <a:defRPr>
                <a:solidFill>
                  <a:schemeClr val="tx1"/>
                </a:solidFill>
              </a:defRPr>
            </a:lvl1pPr>
          </a:lstStyle>
          <a:p>
            <a:r>
              <a:rPr lang="en-US"/>
              <a:t>Produced by Play by the Rules - February 2026</a:t>
            </a:r>
            <a:endParaRPr lang="en-AU" dirty="0"/>
          </a:p>
        </p:txBody>
      </p:sp>
      <p:sp>
        <p:nvSpPr>
          <p:cNvPr id="6" name="Footer Placeholder 5">
            <a:extLst>
              <a:ext uri="{FF2B5EF4-FFF2-40B4-BE49-F238E27FC236}">
                <a16:creationId xmlns:a16="http://schemas.microsoft.com/office/drawing/2014/main" id="{ED7C1350-E29F-6B25-82F5-61F829AACC4E}"/>
              </a:ext>
            </a:extLst>
          </p:cNvPr>
          <p:cNvSpPr>
            <a:spLocks noGrp="1"/>
          </p:cNvSpPr>
          <p:nvPr>
            <p:ph type="ftr" sz="quarter" idx="11"/>
          </p:nvPr>
        </p:nvSpPr>
        <p:spPr/>
        <p:txBody>
          <a:bodyPr/>
          <a:lstStyle>
            <a:lvl1pPr>
              <a:defRPr>
                <a:solidFill>
                  <a:schemeClr val="tx1"/>
                </a:solidFill>
              </a:defRPr>
            </a:lvl1pPr>
          </a:lstStyle>
          <a:p>
            <a:pPr algn="l"/>
            <a:r>
              <a:rPr lang="en-US"/>
              <a:t>Member Protection Information Officer Program Overview</a:t>
            </a:r>
            <a:endParaRPr lang="en-AU" dirty="0"/>
          </a:p>
        </p:txBody>
      </p:sp>
      <p:sp>
        <p:nvSpPr>
          <p:cNvPr id="11" name="Picture Placeholder 10">
            <a:extLst>
              <a:ext uri="{FF2B5EF4-FFF2-40B4-BE49-F238E27FC236}">
                <a16:creationId xmlns:a16="http://schemas.microsoft.com/office/drawing/2014/main" id="{51578ED6-41F1-886A-7605-6D59CC55E087}"/>
              </a:ext>
            </a:extLst>
          </p:cNvPr>
          <p:cNvSpPr>
            <a:spLocks noGrp="1"/>
          </p:cNvSpPr>
          <p:nvPr>
            <p:ph type="pic" sz="quarter" idx="13"/>
          </p:nvPr>
        </p:nvSpPr>
        <p:spPr>
          <a:xfrm>
            <a:off x="497808" y="1993929"/>
            <a:ext cx="6801940" cy="4292877"/>
          </a:xfrm>
          <a:prstGeom prst="roundRect">
            <a:avLst>
              <a:gd name="adj" fmla="val 6198"/>
            </a:avLst>
          </a:prstGeom>
        </p:spPr>
        <p:txBody>
          <a:bodyPr anchor="ctr" anchorCtr="0"/>
          <a:lstStyle>
            <a:lvl1pPr algn="ctr">
              <a:defRPr/>
            </a:lvl1pPr>
          </a:lstStyle>
          <a:p>
            <a:endParaRPr lang="en-AU"/>
          </a:p>
        </p:txBody>
      </p:sp>
      <p:sp>
        <p:nvSpPr>
          <p:cNvPr id="33" name="Text Placeholder 31">
            <a:extLst>
              <a:ext uri="{FF2B5EF4-FFF2-40B4-BE49-F238E27FC236}">
                <a16:creationId xmlns:a16="http://schemas.microsoft.com/office/drawing/2014/main" id="{82B9BB0E-C82E-AED3-3F86-8E1F0525F25A}"/>
              </a:ext>
            </a:extLst>
          </p:cNvPr>
          <p:cNvSpPr>
            <a:spLocks noGrp="1"/>
          </p:cNvSpPr>
          <p:nvPr>
            <p:ph type="body" sz="quarter" idx="14" hasCustomPrompt="1"/>
          </p:nvPr>
        </p:nvSpPr>
        <p:spPr>
          <a:xfrm>
            <a:off x="9633274" y="4851076"/>
            <a:ext cx="2214478" cy="1789940"/>
          </a:xfrm>
        </p:spPr>
        <p:txBody>
          <a:bodyPr wrap="square" rIns="72000" anchor="b" anchorCtr="0">
            <a:noAutofit/>
          </a:bodyPr>
          <a:lstStyle>
            <a:lvl1pPr marL="0" indent="0" algn="r">
              <a:buFont typeface="Arial" panose="020B0604020202020204" pitchFamily="34" charset="0"/>
              <a:buNone/>
              <a:defRPr sz="12400">
                <a:solidFill>
                  <a:schemeClr val="tx1"/>
                </a:solidFill>
              </a:defRPr>
            </a:lvl1pPr>
          </a:lstStyle>
          <a:p>
            <a:pPr lvl="0"/>
            <a:r>
              <a:rPr lang="en-GB" dirty="0"/>
              <a:t>01</a:t>
            </a:r>
            <a:endParaRPr lang="en-AU" dirty="0"/>
          </a:p>
        </p:txBody>
      </p:sp>
    </p:spTree>
    <p:extLst>
      <p:ext uri="{BB962C8B-B14F-4D97-AF65-F5344CB8AC3E}">
        <p14:creationId xmlns:p14="http://schemas.microsoft.com/office/powerpoint/2010/main" val="2201098694"/>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 Contrast Red">
    <p:bg>
      <p:bgPr>
        <a:solidFill>
          <a:srgbClr val="5B0016"/>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5C6B96-86AE-5278-E120-12C5AF518B83}"/>
              </a:ext>
            </a:extLst>
          </p:cNvPr>
          <p:cNvSpPr>
            <a:spLocks noGrp="1"/>
          </p:cNvSpPr>
          <p:nvPr>
            <p:ph type="title"/>
          </p:nvPr>
        </p:nvSpPr>
        <p:spPr/>
        <p:txBody>
          <a:bodyPr/>
          <a:lstStyle/>
          <a:p>
            <a:r>
              <a:rPr lang="en-GB"/>
              <a:t>Click to edit Master title style</a:t>
            </a:r>
            <a:endParaRPr lang="en-AU"/>
          </a:p>
        </p:txBody>
      </p:sp>
      <p:sp>
        <p:nvSpPr>
          <p:cNvPr id="5" name="Date Placeholder 4">
            <a:extLst>
              <a:ext uri="{FF2B5EF4-FFF2-40B4-BE49-F238E27FC236}">
                <a16:creationId xmlns:a16="http://schemas.microsoft.com/office/drawing/2014/main" id="{32CDB2D2-3285-D1AA-DB7F-0AC67E74499E}"/>
              </a:ext>
            </a:extLst>
          </p:cNvPr>
          <p:cNvSpPr>
            <a:spLocks noGrp="1"/>
          </p:cNvSpPr>
          <p:nvPr>
            <p:ph type="dt" sz="half" idx="10"/>
          </p:nvPr>
        </p:nvSpPr>
        <p:spPr/>
        <p:txBody>
          <a:bodyPr/>
          <a:lstStyle>
            <a:lvl1pPr>
              <a:defRPr>
                <a:solidFill>
                  <a:schemeClr val="tx1"/>
                </a:solidFill>
              </a:defRPr>
            </a:lvl1pPr>
          </a:lstStyle>
          <a:p>
            <a:r>
              <a:rPr lang="en-US"/>
              <a:t>Produced by Play by the Rules - February 2026</a:t>
            </a:r>
            <a:endParaRPr lang="en-AU" dirty="0"/>
          </a:p>
        </p:txBody>
      </p:sp>
      <p:sp>
        <p:nvSpPr>
          <p:cNvPr id="6" name="Footer Placeholder 5">
            <a:extLst>
              <a:ext uri="{FF2B5EF4-FFF2-40B4-BE49-F238E27FC236}">
                <a16:creationId xmlns:a16="http://schemas.microsoft.com/office/drawing/2014/main" id="{ED7C1350-E29F-6B25-82F5-61F829AACC4E}"/>
              </a:ext>
            </a:extLst>
          </p:cNvPr>
          <p:cNvSpPr>
            <a:spLocks noGrp="1"/>
          </p:cNvSpPr>
          <p:nvPr>
            <p:ph type="ftr" sz="quarter" idx="11"/>
          </p:nvPr>
        </p:nvSpPr>
        <p:spPr/>
        <p:txBody>
          <a:bodyPr/>
          <a:lstStyle>
            <a:lvl1pPr>
              <a:defRPr>
                <a:solidFill>
                  <a:schemeClr val="tx1"/>
                </a:solidFill>
              </a:defRPr>
            </a:lvl1pPr>
          </a:lstStyle>
          <a:p>
            <a:pPr algn="l"/>
            <a:r>
              <a:rPr lang="en-US"/>
              <a:t>Member Protection Information Officer Program Overview</a:t>
            </a:r>
            <a:endParaRPr lang="en-AU" dirty="0"/>
          </a:p>
        </p:txBody>
      </p:sp>
      <p:sp>
        <p:nvSpPr>
          <p:cNvPr id="11" name="Picture Placeholder 10">
            <a:extLst>
              <a:ext uri="{FF2B5EF4-FFF2-40B4-BE49-F238E27FC236}">
                <a16:creationId xmlns:a16="http://schemas.microsoft.com/office/drawing/2014/main" id="{51578ED6-41F1-886A-7605-6D59CC55E087}"/>
              </a:ext>
            </a:extLst>
          </p:cNvPr>
          <p:cNvSpPr>
            <a:spLocks noGrp="1"/>
          </p:cNvSpPr>
          <p:nvPr>
            <p:ph type="pic" sz="quarter" idx="13"/>
          </p:nvPr>
        </p:nvSpPr>
        <p:spPr>
          <a:xfrm>
            <a:off x="497808" y="1993929"/>
            <a:ext cx="6801940" cy="4292877"/>
          </a:xfrm>
          <a:prstGeom prst="roundRect">
            <a:avLst>
              <a:gd name="adj" fmla="val 6198"/>
            </a:avLst>
          </a:prstGeom>
        </p:spPr>
        <p:txBody>
          <a:bodyPr anchor="ctr" anchorCtr="0"/>
          <a:lstStyle>
            <a:lvl1pPr algn="ctr">
              <a:defRPr/>
            </a:lvl1pPr>
          </a:lstStyle>
          <a:p>
            <a:endParaRPr lang="en-AU"/>
          </a:p>
        </p:txBody>
      </p:sp>
      <p:sp>
        <p:nvSpPr>
          <p:cNvPr id="33" name="Text Placeholder 31">
            <a:extLst>
              <a:ext uri="{FF2B5EF4-FFF2-40B4-BE49-F238E27FC236}">
                <a16:creationId xmlns:a16="http://schemas.microsoft.com/office/drawing/2014/main" id="{82B9BB0E-C82E-AED3-3F86-8E1F0525F25A}"/>
              </a:ext>
            </a:extLst>
          </p:cNvPr>
          <p:cNvSpPr>
            <a:spLocks noGrp="1"/>
          </p:cNvSpPr>
          <p:nvPr>
            <p:ph type="body" sz="quarter" idx="14" hasCustomPrompt="1"/>
          </p:nvPr>
        </p:nvSpPr>
        <p:spPr>
          <a:xfrm>
            <a:off x="9633274" y="4851076"/>
            <a:ext cx="2214478" cy="1789940"/>
          </a:xfrm>
        </p:spPr>
        <p:txBody>
          <a:bodyPr wrap="square" rIns="72000" anchor="b" anchorCtr="0">
            <a:noAutofit/>
          </a:bodyPr>
          <a:lstStyle>
            <a:lvl1pPr marL="0" indent="0" algn="r">
              <a:buFont typeface="Arial" panose="020B0604020202020204" pitchFamily="34" charset="0"/>
              <a:buNone/>
              <a:defRPr sz="12400">
                <a:solidFill>
                  <a:schemeClr val="tx1"/>
                </a:solidFill>
              </a:defRPr>
            </a:lvl1pPr>
          </a:lstStyle>
          <a:p>
            <a:pPr lvl="0"/>
            <a:r>
              <a:rPr lang="en-GB" dirty="0"/>
              <a:t>01</a:t>
            </a:r>
            <a:endParaRPr lang="en-AU" dirty="0"/>
          </a:p>
        </p:txBody>
      </p:sp>
    </p:spTree>
    <p:extLst>
      <p:ext uri="{BB962C8B-B14F-4D97-AF65-F5344CB8AC3E}">
        <p14:creationId xmlns:p14="http://schemas.microsoft.com/office/powerpoint/2010/main" val="3159039404"/>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 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EBB58-11BA-C498-CF00-CCC3429EAE63}"/>
              </a:ext>
            </a:extLst>
          </p:cNvPr>
          <p:cNvSpPr>
            <a:spLocks noGrp="1"/>
          </p:cNvSpPr>
          <p:nvPr>
            <p:ph type="title"/>
          </p:nvPr>
        </p:nvSpPr>
        <p:spPr/>
        <p:txBody>
          <a:bodyPr/>
          <a:lstStyle/>
          <a:p>
            <a:r>
              <a:rPr lang="en-US"/>
              <a:t>Click to edit Master title style</a:t>
            </a:r>
            <a:endParaRPr lang="en-AU" dirty="0"/>
          </a:p>
        </p:txBody>
      </p:sp>
      <p:sp>
        <p:nvSpPr>
          <p:cNvPr id="3" name="Content Placeholder 2">
            <a:extLst>
              <a:ext uri="{FF2B5EF4-FFF2-40B4-BE49-F238E27FC236}">
                <a16:creationId xmlns:a16="http://schemas.microsoft.com/office/drawing/2014/main" id="{9A2041F9-EE51-7A81-DD09-A57C1013A6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7" name="Date Placeholder 6">
            <a:extLst>
              <a:ext uri="{FF2B5EF4-FFF2-40B4-BE49-F238E27FC236}">
                <a16:creationId xmlns:a16="http://schemas.microsoft.com/office/drawing/2014/main" id="{FD51684C-F220-7506-79BB-658E73ED33A3}"/>
              </a:ext>
            </a:extLst>
          </p:cNvPr>
          <p:cNvSpPr>
            <a:spLocks noGrp="1"/>
          </p:cNvSpPr>
          <p:nvPr>
            <p:ph type="dt" sz="half" idx="10"/>
          </p:nvPr>
        </p:nvSpPr>
        <p:spPr/>
        <p:txBody>
          <a:bodyPr/>
          <a:lstStyle/>
          <a:p>
            <a:r>
              <a:rPr lang="en-US"/>
              <a:t>Produced by Play by the Rules - February 2026</a:t>
            </a:r>
            <a:endParaRPr lang="en-AU" dirty="0"/>
          </a:p>
        </p:txBody>
      </p:sp>
      <p:sp>
        <p:nvSpPr>
          <p:cNvPr id="8" name="Footer Placeholder 7">
            <a:extLst>
              <a:ext uri="{FF2B5EF4-FFF2-40B4-BE49-F238E27FC236}">
                <a16:creationId xmlns:a16="http://schemas.microsoft.com/office/drawing/2014/main" id="{B3C6BE06-BF0A-C498-6007-80422698AD72}"/>
              </a:ext>
            </a:extLst>
          </p:cNvPr>
          <p:cNvSpPr>
            <a:spLocks noGrp="1"/>
          </p:cNvSpPr>
          <p:nvPr>
            <p:ph type="ftr" sz="quarter" idx="11"/>
          </p:nvPr>
        </p:nvSpPr>
        <p:spPr/>
        <p:txBody>
          <a:bodyPr/>
          <a:lstStyle/>
          <a:p>
            <a:pPr algn="l"/>
            <a:r>
              <a:rPr lang="en-US"/>
              <a:t>Member Protection Information Officer Program Overview</a:t>
            </a:r>
            <a:endParaRPr lang="en-AU" dirty="0"/>
          </a:p>
        </p:txBody>
      </p:sp>
      <p:sp>
        <p:nvSpPr>
          <p:cNvPr id="9" name="Slide Number Placeholder 8">
            <a:extLst>
              <a:ext uri="{FF2B5EF4-FFF2-40B4-BE49-F238E27FC236}">
                <a16:creationId xmlns:a16="http://schemas.microsoft.com/office/drawing/2014/main" id="{A8FB2A35-12EF-E4F3-3F92-EECF80169D3C}"/>
              </a:ext>
            </a:extLst>
          </p:cNvPr>
          <p:cNvSpPr>
            <a:spLocks noGrp="1"/>
          </p:cNvSpPr>
          <p:nvPr>
            <p:ph type="sldNum" sz="quarter" idx="12"/>
          </p:nvPr>
        </p:nvSpPr>
        <p:spPr/>
        <p:txBody>
          <a:bodyPr/>
          <a:lstStyle/>
          <a:p>
            <a:fld id="{3EC76EF2-4BE2-4E44-91FC-DE2FA879AD5A}" type="slidenum">
              <a:rPr lang="en-AU" smtClean="0"/>
              <a:pPr/>
              <a:t>‹#›</a:t>
            </a:fld>
            <a:endParaRPr lang="en-AU" dirty="0"/>
          </a:p>
        </p:txBody>
      </p:sp>
    </p:spTree>
    <p:extLst>
      <p:ext uri="{BB962C8B-B14F-4D97-AF65-F5344CB8AC3E}">
        <p14:creationId xmlns:p14="http://schemas.microsoft.com/office/powerpoint/2010/main" val="8536689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 Contrast Yellow">
    <p:bg>
      <p:bgPr>
        <a:solidFill>
          <a:srgbClr val="64391A"/>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5C6B96-86AE-5278-E120-12C5AF518B83}"/>
              </a:ext>
            </a:extLst>
          </p:cNvPr>
          <p:cNvSpPr>
            <a:spLocks noGrp="1"/>
          </p:cNvSpPr>
          <p:nvPr>
            <p:ph type="title"/>
          </p:nvPr>
        </p:nvSpPr>
        <p:spPr/>
        <p:txBody>
          <a:bodyPr/>
          <a:lstStyle/>
          <a:p>
            <a:r>
              <a:rPr lang="en-GB"/>
              <a:t>Click to edit Master title style</a:t>
            </a:r>
            <a:endParaRPr lang="en-AU"/>
          </a:p>
        </p:txBody>
      </p:sp>
      <p:sp>
        <p:nvSpPr>
          <p:cNvPr id="5" name="Date Placeholder 4">
            <a:extLst>
              <a:ext uri="{FF2B5EF4-FFF2-40B4-BE49-F238E27FC236}">
                <a16:creationId xmlns:a16="http://schemas.microsoft.com/office/drawing/2014/main" id="{32CDB2D2-3285-D1AA-DB7F-0AC67E74499E}"/>
              </a:ext>
            </a:extLst>
          </p:cNvPr>
          <p:cNvSpPr>
            <a:spLocks noGrp="1"/>
          </p:cNvSpPr>
          <p:nvPr>
            <p:ph type="dt" sz="half" idx="10"/>
          </p:nvPr>
        </p:nvSpPr>
        <p:spPr/>
        <p:txBody>
          <a:bodyPr/>
          <a:lstStyle>
            <a:lvl1pPr>
              <a:defRPr>
                <a:solidFill>
                  <a:schemeClr val="tx1"/>
                </a:solidFill>
              </a:defRPr>
            </a:lvl1pPr>
          </a:lstStyle>
          <a:p>
            <a:r>
              <a:rPr lang="en-US"/>
              <a:t>Produced by Play by the Rules - February 2026</a:t>
            </a:r>
            <a:endParaRPr lang="en-AU" dirty="0"/>
          </a:p>
        </p:txBody>
      </p:sp>
      <p:sp>
        <p:nvSpPr>
          <p:cNvPr id="6" name="Footer Placeholder 5">
            <a:extLst>
              <a:ext uri="{FF2B5EF4-FFF2-40B4-BE49-F238E27FC236}">
                <a16:creationId xmlns:a16="http://schemas.microsoft.com/office/drawing/2014/main" id="{ED7C1350-E29F-6B25-82F5-61F829AACC4E}"/>
              </a:ext>
            </a:extLst>
          </p:cNvPr>
          <p:cNvSpPr>
            <a:spLocks noGrp="1"/>
          </p:cNvSpPr>
          <p:nvPr>
            <p:ph type="ftr" sz="quarter" idx="11"/>
          </p:nvPr>
        </p:nvSpPr>
        <p:spPr/>
        <p:txBody>
          <a:bodyPr/>
          <a:lstStyle>
            <a:lvl1pPr>
              <a:defRPr>
                <a:solidFill>
                  <a:schemeClr val="tx1"/>
                </a:solidFill>
              </a:defRPr>
            </a:lvl1pPr>
          </a:lstStyle>
          <a:p>
            <a:pPr algn="l"/>
            <a:r>
              <a:rPr lang="en-US"/>
              <a:t>Member Protection Information Officer Program Overview</a:t>
            </a:r>
            <a:endParaRPr lang="en-AU" dirty="0"/>
          </a:p>
        </p:txBody>
      </p:sp>
      <p:sp>
        <p:nvSpPr>
          <p:cNvPr id="11" name="Picture Placeholder 10">
            <a:extLst>
              <a:ext uri="{FF2B5EF4-FFF2-40B4-BE49-F238E27FC236}">
                <a16:creationId xmlns:a16="http://schemas.microsoft.com/office/drawing/2014/main" id="{51578ED6-41F1-886A-7605-6D59CC55E087}"/>
              </a:ext>
            </a:extLst>
          </p:cNvPr>
          <p:cNvSpPr>
            <a:spLocks noGrp="1"/>
          </p:cNvSpPr>
          <p:nvPr>
            <p:ph type="pic" sz="quarter" idx="13"/>
          </p:nvPr>
        </p:nvSpPr>
        <p:spPr>
          <a:xfrm>
            <a:off x="497808" y="1993929"/>
            <a:ext cx="6801940" cy="4292877"/>
          </a:xfrm>
          <a:prstGeom prst="roundRect">
            <a:avLst>
              <a:gd name="adj" fmla="val 6198"/>
            </a:avLst>
          </a:prstGeom>
        </p:spPr>
        <p:txBody>
          <a:bodyPr anchor="ctr" anchorCtr="0"/>
          <a:lstStyle>
            <a:lvl1pPr algn="ctr">
              <a:defRPr/>
            </a:lvl1pPr>
          </a:lstStyle>
          <a:p>
            <a:endParaRPr lang="en-AU"/>
          </a:p>
        </p:txBody>
      </p:sp>
      <p:sp>
        <p:nvSpPr>
          <p:cNvPr id="33" name="Text Placeholder 31">
            <a:extLst>
              <a:ext uri="{FF2B5EF4-FFF2-40B4-BE49-F238E27FC236}">
                <a16:creationId xmlns:a16="http://schemas.microsoft.com/office/drawing/2014/main" id="{82B9BB0E-C82E-AED3-3F86-8E1F0525F25A}"/>
              </a:ext>
            </a:extLst>
          </p:cNvPr>
          <p:cNvSpPr>
            <a:spLocks noGrp="1"/>
          </p:cNvSpPr>
          <p:nvPr>
            <p:ph type="body" sz="quarter" idx="14" hasCustomPrompt="1"/>
          </p:nvPr>
        </p:nvSpPr>
        <p:spPr>
          <a:xfrm>
            <a:off x="9633274" y="4851076"/>
            <a:ext cx="2214478" cy="1789940"/>
          </a:xfrm>
        </p:spPr>
        <p:txBody>
          <a:bodyPr wrap="square" rIns="72000" anchor="b" anchorCtr="0">
            <a:noAutofit/>
          </a:bodyPr>
          <a:lstStyle>
            <a:lvl1pPr marL="0" indent="0" algn="r">
              <a:buFont typeface="Arial" panose="020B0604020202020204" pitchFamily="34" charset="0"/>
              <a:buNone/>
              <a:defRPr sz="12400">
                <a:solidFill>
                  <a:schemeClr val="tx1"/>
                </a:solidFill>
              </a:defRPr>
            </a:lvl1pPr>
          </a:lstStyle>
          <a:p>
            <a:pPr lvl="0"/>
            <a:r>
              <a:rPr lang="en-GB" dirty="0"/>
              <a:t>01</a:t>
            </a:r>
            <a:endParaRPr lang="en-AU" dirty="0"/>
          </a:p>
        </p:txBody>
      </p:sp>
    </p:spTree>
    <p:extLst>
      <p:ext uri="{BB962C8B-B14F-4D97-AF65-F5344CB8AC3E}">
        <p14:creationId xmlns:p14="http://schemas.microsoft.com/office/powerpoint/2010/main" val="1246893318"/>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 Contrast Green">
    <p:bg>
      <p:bgPr>
        <a:solidFill>
          <a:srgbClr val="00452B"/>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5C6B96-86AE-5278-E120-12C5AF518B83}"/>
              </a:ext>
            </a:extLst>
          </p:cNvPr>
          <p:cNvSpPr>
            <a:spLocks noGrp="1"/>
          </p:cNvSpPr>
          <p:nvPr>
            <p:ph type="title"/>
          </p:nvPr>
        </p:nvSpPr>
        <p:spPr/>
        <p:txBody>
          <a:bodyPr/>
          <a:lstStyle/>
          <a:p>
            <a:r>
              <a:rPr lang="en-GB"/>
              <a:t>Click to edit Master title style</a:t>
            </a:r>
            <a:endParaRPr lang="en-AU"/>
          </a:p>
        </p:txBody>
      </p:sp>
      <p:sp>
        <p:nvSpPr>
          <p:cNvPr id="5" name="Date Placeholder 4">
            <a:extLst>
              <a:ext uri="{FF2B5EF4-FFF2-40B4-BE49-F238E27FC236}">
                <a16:creationId xmlns:a16="http://schemas.microsoft.com/office/drawing/2014/main" id="{32CDB2D2-3285-D1AA-DB7F-0AC67E74499E}"/>
              </a:ext>
            </a:extLst>
          </p:cNvPr>
          <p:cNvSpPr>
            <a:spLocks noGrp="1"/>
          </p:cNvSpPr>
          <p:nvPr>
            <p:ph type="dt" sz="half" idx="10"/>
          </p:nvPr>
        </p:nvSpPr>
        <p:spPr/>
        <p:txBody>
          <a:bodyPr/>
          <a:lstStyle>
            <a:lvl1pPr>
              <a:defRPr>
                <a:solidFill>
                  <a:schemeClr val="tx1"/>
                </a:solidFill>
              </a:defRPr>
            </a:lvl1pPr>
          </a:lstStyle>
          <a:p>
            <a:r>
              <a:rPr lang="en-US"/>
              <a:t>Produced by Play by the Rules - February 2026</a:t>
            </a:r>
            <a:endParaRPr lang="en-AU" dirty="0"/>
          </a:p>
        </p:txBody>
      </p:sp>
      <p:sp>
        <p:nvSpPr>
          <p:cNvPr id="6" name="Footer Placeholder 5">
            <a:extLst>
              <a:ext uri="{FF2B5EF4-FFF2-40B4-BE49-F238E27FC236}">
                <a16:creationId xmlns:a16="http://schemas.microsoft.com/office/drawing/2014/main" id="{ED7C1350-E29F-6B25-82F5-61F829AACC4E}"/>
              </a:ext>
            </a:extLst>
          </p:cNvPr>
          <p:cNvSpPr>
            <a:spLocks noGrp="1"/>
          </p:cNvSpPr>
          <p:nvPr>
            <p:ph type="ftr" sz="quarter" idx="11"/>
          </p:nvPr>
        </p:nvSpPr>
        <p:spPr/>
        <p:txBody>
          <a:bodyPr/>
          <a:lstStyle>
            <a:lvl1pPr>
              <a:defRPr>
                <a:solidFill>
                  <a:schemeClr val="tx1"/>
                </a:solidFill>
              </a:defRPr>
            </a:lvl1pPr>
          </a:lstStyle>
          <a:p>
            <a:pPr algn="l"/>
            <a:r>
              <a:rPr lang="en-US"/>
              <a:t>Member Protection Information Officer Program Overview</a:t>
            </a:r>
            <a:endParaRPr lang="en-AU" dirty="0"/>
          </a:p>
        </p:txBody>
      </p:sp>
      <p:sp>
        <p:nvSpPr>
          <p:cNvPr id="11" name="Picture Placeholder 10">
            <a:extLst>
              <a:ext uri="{FF2B5EF4-FFF2-40B4-BE49-F238E27FC236}">
                <a16:creationId xmlns:a16="http://schemas.microsoft.com/office/drawing/2014/main" id="{51578ED6-41F1-886A-7605-6D59CC55E087}"/>
              </a:ext>
            </a:extLst>
          </p:cNvPr>
          <p:cNvSpPr>
            <a:spLocks noGrp="1"/>
          </p:cNvSpPr>
          <p:nvPr>
            <p:ph type="pic" sz="quarter" idx="13"/>
          </p:nvPr>
        </p:nvSpPr>
        <p:spPr>
          <a:xfrm>
            <a:off x="497808" y="1993929"/>
            <a:ext cx="6801940" cy="4292877"/>
          </a:xfrm>
          <a:prstGeom prst="roundRect">
            <a:avLst>
              <a:gd name="adj" fmla="val 6198"/>
            </a:avLst>
          </a:prstGeom>
        </p:spPr>
        <p:txBody>
          <a:bodyPr anchor="ctr" anchorCtr="0"/>
          <a:lstStyle>
            <a:lvl1pPr algn="ctr">
              <a:defRPr/>
            </a:lvl1pPr>
          </a:lstStyle>
          <a:p>
            <a:endParaRPr lang="en-AU"/>
          </a:p>
        </p:txBody>
      </p:sp>
      <p:sp>
        <p:nvSpPr>
          <p:cNvPr id="33" name="Text Placeholder 31">
            <a:extLst>
              <a:ext uri="{FF2B5EF4-FFF2-40B4-BE49-F238E27FC236}">
                <a16:creationId xmlns:a16="http://schemas.microsoft.com/office/drawing/2014/main" id="{82B9BB0E-C82E-AED3-3F86-8E1F0525F25A}"/>
              </a:ext>
            </a:extLst>
          </p:cNvPr>
          <p:cNvSpPr>
            <a:spLocks noGrp="1"/>
          </p:cNvSpPr>
          <p:nvPr>
            <p:ph type="body" sz="quarter" idx="14" hasCustomPrompt="1"/>
          </p:nvPr>
        </p:nvSpPr>
        <p:spPr>
          <a:xfrm>
            <a:off x="9633274" y="4851076"/>
            <a:ext cx="2214478" cy="1789940"/>
          </a:xfrm>
        </p:spPr>
        <p:txBody>
          <a:bodyPr wrap="square" rIns="72000" anchor="b" anchorCtr="0">
            <a:noAutofit/>
          </a:bodyPr>
          <a:lstStyle>
            <a:lvl1pPr marL="0" indent="0" algn="r">
              <a:buFont typeface="Arial" panose="020B0604020202020204" pitchFamily="34" charset="0"/>
              <a:buNone/>
              <a:defRPr sz="12400">
                <a:solidFill>
                  <a:schemeClr val="tx1"/>
                </a:solidFill>
              </a:defRPr>
            </a:lvl1pPr>
          </a:lstStyle>
          <a:p>
            <a:pPr lvl="0"/>
            <a:r>
              <a:rPr lang="en-GB" dirty="0"/>
              <a:t>01</a:t>
            </a:r>
            <a:endParaRPr lang="en-AU" dirty="0"/>
          </a:p>
        </p:txBody>
      </p:sp>
    </p:spTree>
    <p:extLst>
      <p:ext uri="{BB962C8B-B14F-4D97-AF65-F5344CB8AC3E}">
        <p14:creationId xmlns:p14="http://schemas.microsoft.com/office/powerpoint/2010/main" val="2285296206"/>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 Contrast Blue">
    <p:bg>
      <p:bgPr>
        <a:solidFill>
          <a:srgbClr val="19285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5C6B96-86AE-5278-E120-12C5AF518B83}"/>
              </a:ext>
            </a:extLst>
          </p:cNvPr>
          <p:cNvSpPr>
            <a:spLocks noGrp="1"/>
          </p:cNvSpPr>
          <p:nvPr>
            <p:ph type="title"/>
          </p:nvPr>
        </p:nvSpPr>
        <p:spPr/>
        <p:txBody>
          <a:bodyPr/>
          <a:lstStyle/>
          <a:p>
            <a:r>
              <a:rPr lang="en-GB"/>
              <a:t>Click to edit Master title style</a:t>
            </a:r>
            <a:endParaRPr lang="en-AU"/>
          </a:p>
        </p:txBody>
      </p:sp>
      <p:sp>
        <p:nvSpPr>
          <p:cNvPr id="5" name="Date Placeholder 4">
            <a:extLst>
              <a:ext uri="{FF2B5EF4-FFF2-40B4-BE49-F238E27FC236}">
                <a16:creationId xmlns:a16="http://schemas.microsoft.com/office/drawing/2014/main" id="{32CDB2D2-3285-D1AA-DB7F-0AC67E74499E}"/>
              </a:ext>
            </a:extLst>
          </p:cNvPr>
          <p:cNvSpPr>
            <a:spLocks noGrp="1"/>
          </p:cNvSpPr>
          <p:nvPr>
            <p:ph type="dt" sz="half" idx="10"/>
          </p:nvPr>
        </p:nvSpPr>
        <p:spPr/>
        <p:txBody>
          <a:bodyPr/>
          <a:lstStyle>
            <a:lvl1pPr>
              <a:defRPr>
                <a:solidFill>
                  <a:schemeClr val="tx1"/>
                </a:solidFill>
              </a:defRPr>
            </a:lvl1pPr>
          </a:lstStyle>
          <a:p>
            <a:r>
              <a:rPr lang="en-US"/>
              <a:t>Produced by Play by the Rules - February 2026</a:t>
            </a:r>
            <a:endParaRPr lang="en-AU" dirty="0"/>
          </a:p>
        </p:txBody>
      </p:sp>
      <p:sp>
        <p:nvSpPr>
          <p:cNvPr id="6" name="Footer Placeholder 5">
            <a:extLst>
              <a:ext uri="{FF2B5EF4-FFF2-40B4-BE49-F238E27FC236}">
                <a16:creationId xmlns:a16="http://schemas.microsoft.com/office/drawing/2014/main" id="{ED7C1350-E29F-6B25-82F5-61F829AACC4E}"/>
              </a:ext>
            </a:extLst>
          </p:cNvPr>
          <p:cNvSpPr>
            <a:spLocks noGrp="1"/>
          </p:cNvSpPr>
          <p:nvPr>
            <p:ph type="ftr" sz="quarter" idx="11"/>
          </p:nvPr>
        </p:nvSpPr>
        <p:spPr/>
        <p:txBody>
          <a:bodyPr/>
          <a:lstStyle>
            <a:lvl1pPr>
              <a:defRPr>
                <a:solidFill>
                  <a:schemeClr val="tx1"/>
                </a:solidFill>
              </a:defRPr>
            </a:lvl1pPr>
          </a:lstStyle>
          <a:p>
            <a:pPr algn="l"/>
            <a:r>
              <a:rPr lang="en-US"/>
              <a:t>Member Protection Information Officer Program Overview</a:t>
            </a:r>
            <a:endParaRPr lang="en-AU" dirty="0"/>
          </a:p>
        </p:txBody>
      </p:sp>
      <p:sp>
        <p:nvSpPr>
          <p:cNvPr id="11" name="Picture Placeholder 10">
            <a:extLst>
              <a:ext uri="{FF2B5EF4-FFF2-40B4-BE49-F238E27FC236}">
                <a16:creationId xmlns:a16="http://schemas.microsoft.com/office/drawing/2014/main" id="{51578ED6-41F1-886A-7605-6D59CC55E087}"/>
              </a:ext>
            </a:extLst>
          </p:cNvPr>
          <p:cNvSpPr>
            <a:spLocks noGrp="1"/>
          </p:cNvSpPr>
          <p:nvPr>
            <p:ph type="pic" sz="quarter" idx="13"/>
          </p:nvPr>
        </p:nvSpPr>
        <p:spPr>
          <a:xfrm>
            <a:off x="497808" y="1993929"/>
            <a:ext cx="6801940" cy="4292877"/>
          </a:xfrm>
          <a:prstGeom prst="roundRect">
            <a:avLst>
              <a:gd name="adj" fmla="val 6198"/>
            </a:avLst>
          </a:prstGeom>
        </p:spPr>
        <p:txBody>
          <a:bodyPr anchor="ctr" anchorCtr="0"/>
          <a:lstStyle>
            <a:lvl1pPr algn="ctr">
              <a:defRPr/>
            </a:lvl1pPr>
          </a:lstStyle>
          <a:p>
            <a:endParaRPr lang="en-AU"/>
          </a:p>
        </p:txBody>
      </p:sp>
      <p:sp>
        <p:nvSpPr>
          <p:cNvPr id="33" name="Text Placeholder 31">
            <a:extLst>
              <a:ext uri="{FF2B5EF4-FFF2-40B4-BE49-F238E27FC236}">
                <a16:creationId xmlns:a16="http://schemas.microsoft.com/office/drawing/2014/main" id="{82B9BB0E-C82E-AED3-3F86-8E1F0525F25A}"/>
              </a:ext>
            </a:extLst>
          </p:cNvPr>
          <p:cNvSpPr>
            <a:spLocks noGrp="1"/>
          </p:cNvSpPr>
          <p:nvPr>
            <p:ph type="body" sz="quarter" idx="14" hasCustomPrompt="1"/>
          </p:nvPr>
        </p:nvSpPr>
        <p:spPr>
          <a:xfrm>
            <a:off x="9633274" y="4851076"/>
            <a:ext cx="2214478" cy="1789940"/>
          </a:xfrm>
        </p:spPr>
        <p:txBody>
          <a:bodyPr wrap="square" rIns="72000" anchor="b" anchorCtr="0">
            <a:noAutofit/>
          </a:bodyPr>
          <a:lstStyle>
            <a:lvl1pPr marL="0" indent="0" algn="r">
              <a:buFont typeface="Arial" panose="020B0604020202020204" pitchFamily="34" charset="0"/>
              <a:buNone/>
              <a:defRPr sz="12400">
                <a:solidFill>
                  <a:schemeClr val="tx1"/>
                </a:solidFill>
              </a:defRPr>
            </a:lvl1pPr>
          </a:lstStyle>
          <a:p>
            <a:pPr lvl="0"/>
            <a:r>
              <a:rPr lang="en-GB" dirty="0"/>
              <a:t>01</a:t>
            </a:r>
            <a:endParaRPr lang="en-AU" dirty="0"/>
          </a:p>
        </p:txBody>
      </p:sp>
    </p:spTree>
    <p:extLst>
      <p:ext uri="{BB962C8B-B14F-4D97-AF65-F5344CB8AC3E}">
        <p14:creationId xmlns:p14="http://schemas.microsoft.com/office/powerpoint/2010/main" val="1715045080"/>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 Contrast Pink">
    <p:bg>
      <p:bgPr>
        <a:solidFill>
          <a:srgbClr val="63004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5C6B96-86AE-5278-E120-12C5AF518B83}"/>
              </a:ext>
            </a:extLst>
          </p:cNvPr>
          <p:cNvSpPr>
            <a:spLocks noGrp="1"/>
          </p:cNvSpPr>
          <p:nvPr>
            <p:ph type="title"/>
          </p:nvPr>
        </p:nvSpPr>
        <p:spPr/>
        <p:txBody>
          <a:bodyPr/>
          <a:lstStyle/>
          <a:p>
            <a:r>
              <a:rPr lang="en-GB"/>
              <a:t>Click to edit Master title style</a:t>
            </a:r>
            <a:endParaRPr lang="en-AU"/>
          </a:p>
        </p:txBody>
      </p:sp>
      <p:sp>
        <p:nvSpPr>
          <p:cNvPr id="5" name="Date Placeholder 4">
            <a:extLst>
              <a:ext uri="{FF2B5EF4-FFF2-40B4-BE49-F238E27FC236}">
                <a16:creationId xmlns:a16="http://schemas.microsoft.com/office/drawing/2014/main" id="{32CDB2D2-3285-D1AA-DB7F-0AC67E74499E}"/>
              </a:ext>
            </a:extLst>
          </p:cNvPr>
          <p:cNvSpPr>
            <a:spLocks noGrp="1"/>
          </p:cNvSpPr>
          <p:nvPr>
            <p:ph type="dt" sz="half" idx="10"/>
          </p:nvPr>
        </p:nvSpPr>
        <p:spPr/>
        <p:txBody>
          <a:bodyPr/>
          <a:lstStyle>
            <a:lvl1pPr>
              <a:defRPr>
                <a:solidFill>
                  <a:schemeClr val="tx1"/>
                </a:solidFill>
              </a:defRPr>
            </a:lvl1pPr>
          </a:lstStyle>
          <a:p>
            <a:r>
              <a:rPr lang="en-US"/>
              <a:t>Produced by Play by the Rules - February 2026</a:t>
            </a:r>
            <a:endParaRPr lang="en-AU" dirty="0"/>
          </a:p>
        </p:txBody>
      </p:sp>
      <p:sp>
        <p:nvSpPr>
          <p:cNvPr id="6" name="Footer Placeholder 5">
            <a:extLst>
              <a:ext uri="{FF2B5EF4-FFF2-40B4-BE49-F238E27FC236}">
                <a16:creationId xmlns:a16="http://schemas.microsoft.com/office/drawing/2014/main" id="{ED7C1350-E29F-6B25-82F5-61F829AACC4E}"/>
              </a:ext>
            </a:extLst>
          </p:cNvPr>
          <p:cNvSpPr>
            <a:spLocks noGrp="1"/>
          </p:cNvSpPr>
          <p:nvPr>
            <p:ph type="ftr" sz="quarter" idx="11"/>
          </p:nvPr>
        </p:nvSpPr>
        <p:spPr/>
        <p:txBody>
          <a:bodyPr/>
          <a:lstStyle>
            <a:lvl1pPr>
              <a:defRPr>
                <a:solidFill>
                  <a:schemeClr val="tx1"/>
                </a:solidFill>
              </a:defRPr>
            </a:lvl1pPr>
          </a:lstStyle>
          <a:p>
            <a:pPr algn="l"/>
            <a:r>
              <a:rPr lang="en-US"/>
              <a:t>Member Protection Information Officer Program Overview</a:t>
            </a:r>
            <a:endParaRPr lang="en-AU" dirty="0"/>
          </a:p>
        </p:txBody>
      </p:sp>
      <p:sp>
        <p:nvSpPr>
          <p:cNvPr id="11" name="Picture Placeholder 10">
            <a:extLst>
              <a:ext uri="{FF2B5EF4-FFF2-40B4-BE49-F238E27FC236}">
                <a16:creationId xmlns:a16="http://schemas.microsoft.com/office/drawing/2014/main" id="{51578ED6-41F1-886A-7605-6D59CC55E087}"/>
              </a:ext>
            </a:extLst>
          </p:cNvPr>
          <p:cNvSpPr>
            <a:spLocks noGrp="1"/>
          </p:cNvSpPr>
          <p:nvPr>
            <p:ph type="pic" sz="quarter" idx="13"/>
          </p:nvPr>
        </p:nvSpPr>
        <p:spPr>
          <a:xfrm>
            <a:off x="497808" y="1993929"/>
            <a:ext cx="6801940" cy="4292877"/>
          </a:xfrm>
          <a:prstGeom prst="roundRect">
            <a:avLst>
              <a:gd name="adj" fmla="val 6198"/>
            </a:avLst>
          </a:prstGeom>
        </p:spPr>
        <p:txBody>
          <a:bodyPr anchor="ctr" anchorCtr="0"/>
          <a:lstStyle>
            <a:lvl1pPr algn="ctr">
              <a:defRPr/>
            </a:lvl1pPr>
          </a:lstStyle>
          <a:p>
            <a:endParaRPr lang="en-AU"/>
          </a:p>
        </p:txBody>
      </p:sp>
      <p:sp>
        <p:nvSpPr>
          <p:cNvPr id="33" name="Text Placeholder 31">
            <a:extLst>
              <a:ext uri="{FF2B5EF4-FFF2-40B4-BE49-F238E27FC236}">
                <a16:creationId xmlns:a16="http://schemas.microsoft.com/office/drawing/2014/main" id="{82B9BB0E-C82E-AED3-3F86-8E1F0525F25A}"/>
              </a:ext>
            </a:extLst>
          </p:cNvPr>
          <p:cNvSpPr>
            <a:spLocks noGrp="1"/>
          </p:cNvSpPr>
          <p:nvPr>
            <p:ph type="body" sz="quarter" idx="14" hasCustomPrompt="1"/>
          </p:nvPr>
        </p:nvSpPr>
        <p:spPr>
          <a:xfrm>
            <a:off x="9633274" y="4851076"/>
            <a:ext cx="2214478" cy="1789940"/>
          </a:xfrm>
        </p:spPr>
        <p:txBody>
          <a:bodyPr wrap="square" rIns="72000" anchor="b" anchorCtr="0">
            <a:noAutofit/>
          </a:bodyPr>
          <a:lstStyle>
            <a:lvl1pPr marL="0" indent="0" algn="r">
              <a:buFont typeface="Arial" panose="020B0604020202020204" pitchFamily="34" charset="0"/>
              <a:buNone/>
              <a:defRPr sz="12400">
                <a:solidFill>
                  <a:schemeClr val="tx1"/>
                </a:solidFill>
              </a:defRPr>
            </a:lvl1pPr>
          </a:lstStyle>
          <a:p>
            <a:pPr lvl="0"/>
            <a:r>
              <a:rPr lang="en-GB" dirty="0"/>
              <a:t>01</a:t>
            </a:r>
            <a:endParaRPr lang="en-AU" dirty="0"/>
          </a:p>
        </p:txBody>
      </p:sp>
    </p:spTree>
    <p:extLst>
      <p:ext uri="{BB962C8B-B14F-4D97-AF65-F5344CB8AC3E}">
        <p14:creationId xmlns:p14="http://schemas.microsoft.com/office/powerpoint/2010/main" val="45806919"/>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EBB58-11BA-C498-CF00-CCC3429EAE63}"/>
              </a:ext>
            </a:extLst>
          </p:cNvPr>
          <p:cNvSpPr>
            <a:spLocks noGrp="1"/>
          </p:cNvSpPr>
          <p:nvPr>
            <p:ph type="title"/>
          </p:nvPr>
        </p:nvSpPr>
        <p:spPr/>
        <p:txBody>
          <a:bodyPr/>
          <a:lstStyle/>
          <a:p>
            <a:r>
              <a:rPr lang="en-US"/>
              <a:t>Click to edit Master title style</a:t>
            </a:r>
            <a:endParaRPr lang="en-AU" dirty="0"/>
          </a:p>
        </p:txBody>
      </p:sp>
      <p:sp>
        <p:nvSpPr>
          <p:cNvPr id="3" name="Content Placeholder 2">
            <a:extLst>
              <a:ext uri="{FF2B5EF4-FFF2-40B4-BE49-F238E27FC236}">
                <a16:creationId xmlns:a16="http://schemas.microsoft.com/office/drawing/2014/main" id="{9A2041F9-EE51-7A81-DD09-A57C1013A6D4}"/>
              </a:ext>
            </a:extLst>
          </p:cNvPr>
          <p:cNvSpPr>
            <a:spLocks noGrp="1"/>
          </p:cNvSpPr>
          <p:nvPr>
            <p:ph idx="1"/>
          </p:nvPr>
        </p:nvSpPr>
        <p:spPr>
          <a:xfrm>
            <a:off x="497810" y="1993929"/>
            <a:ext cx="5339255" cy="4293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7" name="Date Placeholder 6">
            <a:extLst>
              <a:ext uri="{FF2B5EF4-FFF2-40B4-BE49-F238E27FC236}">
                <a16:creationId xmlns:a16="http://schemas.microsoft.com/office/drawing/2014/main" id="{FD51684C-F220-7506-79BB-658E73ED33A3}"/>
              </a:ext>
            </a:extLst>
          </p:cNvPr>
          <p:cNvSpPr>
            <a:spLocks noGrp="1"/>
          </p:cNvSpPr>
          <p:nvPr>
            <p:ph type="dt" sz="half" idx="10"/>
          </p:nvPr>
        </p:nvSpPr>
        <p:spPr/>
        <p:txBody>
          <a:bodyPr/>
          <a:lstStyle/>
          <a:p>
            <a:r>
              <a:rPr lang="en-US"/>
              <a:t>Produced by Play by the Rules - February 2026</a:t>
            </a:r>
            <a:endParaRPr lang="en-AU" dirty="0"/>
          </a:p>
        </p:txBody>
      </p:sp>
      <p:sp>
        <p:nvSpPr>
          <p:cNvPr id="8" name="Footer Placeholder 7">
            <a:extLst>
              <a:ext uri="{FF2B5EF4-FFF2-40B4-BE49-F238E27FC236}">
                <a16:creationId xmlns:a16="http://schemas.microsoft.com/office/drawing/2014/main" id="{B3C6BE06-BF0A-C498-6007-80422698AD72}"/>
              </a:ext>
            </a:extLst>
          </p:cNvPr>
          <p:cNvSpPr>
            <a:spLocks noGrp="1"/>
          </p:cNvSpPr>
          <p:nvPr>
            <p:ph type="ftr" sz="quarter" idx="11"/>
          </p:nvPr>
        </p:nvSpPr>
        <p:spPr/>
        <p:txBody>
          <a:bodyPr/>
          <a:lstStyle/>
          <a:p>
            <a:pPr algn="l"/>
            <a:r>
              <a:rPr lang="en-US"/>
              <a:t>Member Protection Information Officer Program Overview</a:t>
            </a:r>
            <a:endParaRPr lang="en-AU" dirty="0"/>
          </a:p>
        </p:txBody>
      </p:sp>
      <p:sp>
        <p:nvSpPr>
          <p:cNvPr id="9" name="Slide Number Placeholder 8">
            <a:extLst>
              <a:ext uri="{FF2B5EF4-FFF2-40B4-BE49-F238E27FC236}">
                <a16:creationId xmlns:a16="http://schemas.microsoft.com/office/drawing/2014/main" id="{A8FB2A35-12EF-E4F3-3F92-EECF80169D3C}"/>
              </a:ext>
            </a:extLst>
          </p:cNvPr>
          <p:cNvSpPr>
            <a:spLocks noGrp="1"/>
          </p:cNvSpPr>
          <p:nvPr>
            <p:ph type="sldNum" sz="quarter" idx="12"/>
          </p:nvPr>
        </p:nvSpPr>
        <p:spPr/>
        <p:txBody>
          <a:bodyPr/>
          <a:lstStyle/>
          <a:p>
            <a:fld id="{3EC76EF2-4BE2-4E44-91FC-DE2FA879AD5A}" type="slidenum">
              <a:rPr lang="en-AU" smtClean="0"/>
              <a:pPr/>
              <a:t>‹#›</a:t>
            </a:fld>
            <a:endParaRPr lang="en-AU" dirty="0"/>
          </a:p>
        </p:txBody>
      </p:sp>
      <p:sp>
        <p:nvSpPr>
          <p:cNvPr id="5" name="Content Placeholder 2">
            <a:extLst>
              <a:ext uri="{FF2B5EF4-FFF2-40B4-BE49-F238E27FC236}">
                <a16:creationId xmlns:a16="http://schemas.microsoft.com/office/drawing/2014/main" id="{1F335855-80FD-4D09-55DD-2C5762961F21}"/>
              </a:ext>
            </a:extLst>
          </p:cNvPr>
          <p:cNvSpPr>
            <a:spLocks noGrp="1"/>
          </p:cNvSpPr>
          <p:nvPr>
            <p:ph idx="13"/>
          </p:nvPr>
        </p:nvSpPr>
        <p:spPr>
          <a:xfrm>
            <a:off x="6361139" y="1993929"/>
            <a:ext cx="5339255" cy="4293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348005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EBB58-11BA-C498-CF00-CCC3429EAE63}"/>
              </a:ext>
            </a:extLst>
          </p:cNvPr>
          <p:cNvSpPr>
            <a:spLocks noGrp="1"/>
          </p:cNvSpPr>
          <p:nvPr>
            <p:ph type="title"/>
          </p:nvPr>
        </p:nvSpPr>
        <p:spPr/>
        <p:txBody>
          <a:bodyPr/>
          <a:lstStyle/>
          <a:p>
            <a:r>
              <a:rPr lang="en-US"/>
              <a:t>Click to edit Master title style</a:t>
            </a:r>
            <a:endParaRPr lang="en-AU" dirty="0"/>
          </a:p>
        </p:txBody>
      </p:sp>
      <p:sp>
        <p:nvSpPr>
          <p:cNvPr id="3" name="Content Placeholder 2">
            <a:extLst>
              <a:ext uri="{FF2B5EF4-FFF2-40B4-BE49-F238E27FC236}">
                <a16:creationId xmlns:a16="http://schemas.microsoft.com/office/drawing/2014/main" id="{9A2041F9-EE51-7A81-DD09-A57C1013A6D4}"/>
              </a:ext>
            </a:extLst>
          </p:cNvPr>
          <p:cNvSpPr>
            <a:spLocks noGrp="1"/>
          </p:cNvSpPr>
          <p:nvPr>
            <p:ph idx="1"/>
          </p:nvPr>
        </p:nvSpPr>
        <p:spPr>
          <a:xfrm>
            <a:off x="497811" y="1993929"/>
            <a:ext cx="3396446" cy="4293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7" name="Date Placeholder 6">
            <a:extLst>
              <a:ext uri="{FF2B5EF4-FFF2-40B4-BE49-F238E27FC236}">
                <a16:creationId xmlns:a16="http://schemas.microsoft.com/office/drawing/2014/main" id="{FD51684C-F220-7506-79BB-658E73ED33A3}"/>
              </a:ext>
            </a:extLst>
          </p:cNvPr>
          <p:cNvSpPr>
            <a:spLocks noGrp="1"/>
          </p:cNvSpPr>
          <p:nvPr>
            <p:ph type="dt" sz="half" idx="10"/>
          </p:nvPr>
        </p:nvSpPr>
        <p:spPr/>
        <p:txBody>
          <a:bodyPr/>
          <a:lstStyle/>
          <a:p>
            <a:r>
              <a:rPr lang="en-US"/>
              <a:t>Produced by Play by the Rules - February 2026</a:t>
            </a:r>
            <a:endParaRPr lang="en-AU" dirty="0"/>
          </a:p>
        </p:txBody>
      </p:sp>
      <p:sp>
        <p:nvSpPr>
          <p:cNvPr id="8" name="Footer Placeholder 7">
            <a:extLst>
              <a:ext uri="{FF2B5EF4-FFF2-40B4-BE49-F238E27FC236}">
                <a16:creationId xmlns:a16="http://schemas.microsoft.com/office/drawing/2014/main" id="{B3C6BE06-BF0A-C498-6007-80422698AD72}"/>
              </a:ext>
            </a:extLst>
          </p:cNvPr>
          <p:cNvSpPr>
            <a:spLocks noGrp="1"/>
          </p:cNvSpPr>
          <p:nvPr>
            <p:ph type="ftr" sz="quarter" idx="11"/>
          </p:nvPr>
        </p:nvSpPr>
        <p:spPr/>
        <p:txBody>
          <a:bodyPr/>
          <a:lstStyle/>
          <a:p>
            <a:pPr algn="l"/>
            <a:r>
              <a:rPr lang="en-US"/>
              <a:t>Member Protection Information Officer Program Overview</a:t>
            </a:r>
            <a:endParaRPr lang="en-AU" dirty="0"/>
          </a:p>
        </p:txBody>
      </p:sp>
      <p:sp>
        <p:nvSpPr>
          <p:cNvPr id="9" name="Slide Number Placeholder 8">
            <a:extLst>
              <a:ext uri="{FF2B5EF4-FFF2-40B4-BE49-F238E27FC236}">
                <a16:creationId xmlns:a16="http://schemas.microsoft.com/office/drawing/2014/main" id="{A8FB2A35-12EF-E4F3-3F92-EECF80169D3C}"/>
              </a:ext>
            </a:extLst>
          </p:cNvPr>
          <p:cNvSpPr>
            <a:spLocks noGrp="1"/>
          </p:cNvSpPr>
          <p:nvPr>
            <p:ph type="sldNum" sz="quarter" idx="12"/>
          </p:nvPr>
        </p:nvSpPr>
        <p:spPr/>
        <p:txBody>
          <a:bodyPr/>
          <a:lstStyle/>
          <a:p>
            <a:fld id="{3EC76EF2-4BE2-4E44-91FC-DE2FA879AD5A}" type="slidenum">
              <a:rPr lang="en-AU" smtClean="0"/>
              <a:pPr/>
              <a:t>‹#›</a:t>
            </a:fld>
            <a:endParaRPr lang="en-AU" dirty="0"/>
          </a:p>
        </p:txBody>
      </p:sp>
      <p:sp>
        <p:nvSpPr>
          <p:cNvPr id="13" name="Content Placeholder 2">
            <a:extLst>
              <a:ext uri="{FF2B5EF4-FFF2-40B4-BE49-F238E27FC236}">
                <a16:creationId xmlns:a16="http://schemas.microsoft.com/office/drawing/2014/main" id="{A0EA0A4E-4ED5-98D9-7A41-FC78BBEA75C6}"/>
              </a:ext>
            </a:extLst>
          </p:cNvPr>
          <p:cNvSpPr>
            <a:spLocks noGrp="1"/>
          </p:cNvSpPr>
          <p:nvPr>
            <p:ph idx="13"/>
          </p:nvPr>
        </p:nvSpPr>
        <p:spPr>
          <a:xfrm>
            <a:off x="4399716" y="1993929"/>
            <a:ext cx="3396446" cy="4293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4" name="Content Placeholder 2">
            <a:extLst>
              <a:ext uri="{FF2B5EF4-FFF2-40B4-BE49-F238E27FC236}">
                <a16:creationId xmlns:a16="http://schemas.microsoft.com/office/drawing/2014/main" id="{1F6B306C-C464-9414-A925-C8EE314066C7}"/>
              </a:ext>
            </a:extLst>
          </p:cNvPr>
          <p:cNvSpPr>
            <a:spLocks noGrp="1"/>
          </p:cNvSpPr>
          <p:nvPr>
            <p:ph idx="14"/>
          </p:nvPr>
        </p:nvSpPr>
        <p:spPr>
          <a:xfrm>
            <a:off x="8315581" y="1993929"/>
            <a:ext cx="3396446" cy="4293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732917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EBB58-11BA-C498-CF00-CCC3429EAE63}"/>
              </a:ext>
            </a:extLst>
          </p:cNvPr>
          <p:cNvSpPr>
            <a:spLocks noGrp="1"/>
          </p:cNvSpPr>
          <p:nvPr>
            <p:ph type="title"/>
          </p:nvPr>
        </p:nvSpPr>
        <p:spPr>
          <a:xfrm>
            <a:off x="4881982" y="566401"/>
            <a:ext cx="6812207" cy="1136962"/>
          </a:xfrm>
        </p:spPr>
        <p:txBody>
          <a:bodyPr/>
          <a:lstStyle/>
          <a:p>
            <a:r>
              <a:rPr lang="en-US"/>
              <a:t>Click to edit Master title style</a:t>
            </a:r>
            <a:endParaRPr lang="en-AU" dirty="0"/>
          </a:p>
        </p:txBody>
      </p:sp>
      <p:sp>
        <p:nvSpPr>
          <p:cNvPr id="3" name="Content Placeholder 2">
            <a:extLst>
              <a:ext uri="{FF2B5EF4-FFF2-40B4-BE49-F238E27FC236}">
                <a16:creationId xmlns:a16="http://schemas.microsoft.com/office/drawing/2014/main" id="{9A2041F9-EE51-7A81-DD09-A57C1013A6D4}"/>
              </a:ext>
            </a:extLst>
          </p:cNvPr>
          <p:cNvSpPr>
            <a:spLocks noGrp="1"/>
          </p:cNvSpPr>
          <p:nvPr>
            <p:ph idx="1"/>
          </p:nvPr>
        </p:nvSpPr>
        <p:spPr>
          <a:xfrm>
            <a:off x="4881982" y="1993929"/>
            <a:ext cx="6812206" cy="4293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7" name="Date Placeholder 6">
            <a:extLst>
              <a:ext uri="{FF2B5EF4-FFF2-40B4-BE49-F238E27FC236}">
                <a16:creationId xmlns:a16="http://schemas.microsoft.com/office/drawing/2014/main" id="{FD51684C-F220-7506-79BB-658E73ED33A3}"/>
              </a:ext>
            </a:extLst>
          </p:cNvPr>
          <p:cNvSpPr>
            <a:spLocks noGrp="1"/>
          </p:cNvSpPr>
          <p:nvPr>
            <p:ph type="dt" sz="half" idx="10"/>
          </p:nvPr>
        </p:nvSpPr>
        <p:spPr/>
        <p:txBody>
          <a:bodyPr/>
          <a:lstStyle/>
          <a:p>
            <a:r>
              <a:rPr lang="en-US"/>
              <a:t>Produced by Play by the Rules - February 2026</a:t>
            </a:r>
            <a:endParaRPr lang="en-AU" dirty="0"/>
          </a:p>
        </p:txBody>
      </p:sp>
      <p:sp>
        <p:nvSpPr>
          <p:cNvPr id="8" name="Footer Placeholder 7">
            <a:extLst>
              <a:ext uri="{FF2B5EF4-FFF2-40B4-BE49-F238E27FC236}">
                <a16:creationId xmlns:a16="http://schemas.microsoft.com/office/drawing/2014/main" id="{B3C6BE06-BF0A-C498-6007-80422698AD72}"/>
              </a:ext>
            </a:extLst>
          </p:cNvPr>
          <p:cNvSpPr>
            <a:spLocks noGrp="1"/>
          </p:cNvSpPr>
          <p:nvPr>
            <p:ph type="ftr" sz="quarter" idx="11"/>
          </p:nvPr>
        </p:nvSpPr>
        <p:spPr/>
        <p:txBody>
          <a:bodyPr/>
          <a:lstStyle/>
          <a:p>
            <a:pPr algn="l"/>
            <a:r>
              <a:rPr lang="en-US"/>
              <a:t>Member Protection Information Officer Program Overview</a:t>
            </a:r>
            <a:endParaRPr lang="en-AU" dirty="0"/>
          </a:p>
        </p:txBody>
      </p:sp>
      <p:sp>
        <p:nvSpPr>
          <p:cNvPr id="9" name="Slide Number Placeholder 8">
            <a:extLst>
              <a:ext uri="{FF2B5EF4-FFF2-40B4-BE49-F238E27FC236}">
                <a16:creationId xmlns:a16="http://schemas.microsoft.com/office/drawing/2014/main" id="{A8FB2A35-12EF-E4F3-3F92-EECF80169D3C}"/>
              </a:ext>
            </a:extLst>
          </p:cNvPr>
          <p:cNvSpPr>
            <a:spLocks noGrp="1"/>
          </p:cNvSpPr>
          <p:nvPr>
            <p:ph type="sldNum" sz="quarter" idx="12"/>
          </p:nvPr>
        </p:nvSpPr>
        <p:spPr/>
        <p:txBody>
          <a:bodyPr/>
          <a:lstStyle/>
          <a:p>
            <a:fld id="{3EC76EF2-4BE2-4E44-91FC-DE2FA879AD5A}" type="slidenum">
              <a:rPr lang="en-AU" smtClean="0"/>
              <a:pPr/>
              <a:t>‹#›</a:t>
            </a:fld>
            <a:endParaRPr lang="en-AU" dirty="0"/>
          </a:p>
        </p:txBody>
      </p:sp>
      <p:sp>
        <p:nvSpPr>
          <p:cNvPr id="4" name="Picture Placeholder 10">
            <a:extLst>
              <a:ext uri="{FF2B5EF4-FFF2-40B4-BE49-F238E27FC236}">
                <a16:creationId xmlns:a16="http://schemas.microsoft.com/office/drawing/2014/main" id="{17726C55-D692-70DF-CB9A-2F9446B539FF}"/>
              </a:ext>
            </a:extLst>
          </p:cNvPr>
          <p:cNvSpPr>
            <a:spLocks noGrp="1"/>
          </p:cNvSpPr>
          <p:nvPr>
            <p:ph type="pic" sz="quarter" idx="13"/>
          </p:nvPr>
        </p:nvSpPr>
        <p:spPr>
          <a:xfrm>
            <a:off x="497809" y="854242"/>
            <a:ext cx="3876574" cy="5432563"/>
          </a:xfrm>
          <a:prstGeom prst="roundRect">
            <a:avLst>
              <a:gd name="adj" fmla="val 6198"/>
            </a:avLst>
          </a:prstGeom>
        </p:spPr>
        <p:txBody>
          <a:bodyPr anchor="ctr" anchorCtr="0"/>
          <a:lstStyle>
            <a:lvl1pPr algn="ctr">
              <a:defRPr/>
            </a:lvl1pPr>
          </a:lstStyle>
          <a:p>
            <a:r>
              <a:rPr lang="en-US"/>
              <a:t>Click icon to add picture</a:t>
            </a:r>
            <a:endParaRPr lang="en-AU"/>
          </a:p>
        </p:txBody>
      </p:sp>
    </p:spTree>
    <p:extLst>
      <p:ext uri="{BB962C8B-B14F-4D97-AF65-F5344CB8AC3E}">
        <p14:creationId xmlns:p14="http://schemas.microsoft.com/office/powerpoint/2010/main" val="4055803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EBB58-11BA-C498-CF00-CCC3429EAE63}"/>
              </a:ext>
            </a:extLst>
          </p:cNvPr>
          <p:cNvSpPr>
            <a:spLocks noGrp="1"/>
          </p:cNvSpPr>
          <p:nvPr>
            <p:ph type="title"/>
          </p:nvPr>
        </p:nvSpPr>
        <p:spPr>
          <a:xfrm>
            <a:off x="497810" y="566401"/>
            <a:ext cx="8264620" cy="1136962"/>
          </a:xfrm>
        </p:spPr>
        <p:txBody>
          <a:bodyPr/>
          <a:lstStyle/>
          <a:p>
            <a:r>
              <a:rPr lang="en-US"/>
              <a:t>Click to edit Master title style</a:t>
            </a:r>
            <a:endParaRPr lang="en-AU" dirty="0"/>
          </a:p>
        </p:txBody>
      </p:sp>
      <p:sp>
        <p:nvSpPr>
          <p:cNvPr id="3" name="Content Placeholder 2">
            <a:extLst>
              <a:ext uri="{FF2B5EF4-FFF2-40B4-BE49-F238E27FC236}">
                <a16:creationId xmlns:a16="http://schemas.microsoft.com/office/drawing/2014/main" id="{9A2041F9-EE51-7A81-DD09-A57C1013A6D4}"/>
              </a:ext>
            </a:extLst>
          </p:cNvPr>
          <p:cNvSpPr>
            <a:spLocks noGrp="1"/>
          </p:cNvSpPr>
          <p:nvPr>
            <p:ph idx="1"/>
          </p:nvPr>
        </p:nvSpPr>
        <p:spPr>
          <a:xfrm>
            <a:off x="497810" y="1993929"/>
            <a:ext cx="8264620" cy="42937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7" name="Date Placeholder 6">
            <a:extLst>
              <a:ext uri="{FF2B5EF4-FFF2-40B4-BE49-F238E27FC236}">
                <a16:creationId xmlns:a16="http://schemas.microsoft.com/office/drawing/2014/main" id="{FD51684C-F220-7506-79BB-658E73ED33A3}"/>
              </a:ext>
            </a:extLst>
          </p:cNvPr>
          <p:cNvSpPr>
            <a:spLocks noGrp="1"/>
          </p:cNvSpPr>
          <p:nvPr>
            <p:ph type="dt" sz="half" idx="10"/>
          </p:nvPr>
        </p:nvSpPr>
        <p:spPr/>
        <p:txBody>
          <a:bodyPr/>
          <a:lstStyle/>
          <a:p>
            <a:r>
              <a:rPr lang="en-US"/>
              <a:t>Produced by Play by the Rules - February 2026</a:t>
            </a:r>
            <a:endParaRPr lang="en-AU" dirty="0"/>
          </a:p>
        </p:txBody>
      </p:sp>
      <p:sp>
        <p:nvSpPr>
          <p:cNvPr id="8" name="Footer Placeholder 7">
            <a:extLst>
              <a:ext uri="{FF2B5EF4-FFF2-40B4-BE49-F238E27FC236}">
                <a16:creationId xmlns:a16="http://schemas.microsoft.com/office/drawing/2014/main" id="{B3C6BE06-BF0A-C498-6007-80422698AD72}"/>
              </a:ext>
            </a:extLst>
          </p:cNvPr>
          <p:cNvSpPr>
            <a:spLocks noGrp="1"/>
          </p:cNvSpPr>
          <p:nvPr>
            <p:ph type="ftr" sz="quarter" idx="11"/>
          </p:nvPr>
        </p:nvSpPr>
        <p:spPr/>
        <p:txBody>
          <a:bodyPr/>
          <a:lstStyle/>
          <a:p>
            <a:pPr algn="l"/>
            <a:r>
              <a:rPr lang="en-US"/>
              <a:t>Member Protection Information Officer Program Overview</a:t>
            </a:r>
            <a:endParaRPr lang="en-AU" dirty="0"/>
          </a:p>
        </p:txBody>
      </p:sp>
      <p:sp>
        <p:nvSpPr>
          <p:cNvPr id="9" name="Slide Number Placeholder 8">
            <a:extLst>
              <a:ext uri="{FF2B5EF4-FFF2-40B4-BE49-F238E27FC236}">
                <a16:creationId xmlns:a16="http://schemas.microsoft.com/office/drawing/2014/main" id="{A8FB2A35-12EF-E4F3-3F92-EECF80169D3C}"/>
              </a:ext>
            </a:extLst>
          </p:cNvPr>
          <p:cNvSpPr>
            <a:spLocks noGrp="1"/>
          </p:cNvSpPr>
          <p:nvPr>
            <p:ph type="sldNum" sz="quarter" idx="12"/>
          </p:nvPr>
        </p:nvSpPr>
        <p:spPr/>
        <p:txBody>
          <a:bodyPr/>
          <a:lstStyle/>
          <a:p>
            <a:fld id="{3EC76EF2-4BE2-4E44-91FC-DE2FA879AD5A}" type="slidenum">
              <a:rPr lang="en-AU" smtClean="0"/>
              <a:pPr/>
              <a:t>‹#›</a:t>
            </a:fld>
            <a:endParaRPr lang="en-AU" dirty="0"/>
          </a:p>
        </p:txBody>
      </p:sp>
      <p:sp>
        <p:nvSpPr>
          <p:cNvPr id="4" name="Picture Placeholder 10">
            <a:extLst>
              <a:ext uri="{FF2B5EF4-FFF2-40B4-BE49-F238E27FC236}">
                <a16:creationId xmlns:a16="http://schemas.microsoft.com/office/drawing/2014/main" id="{17726C55-D692-70DF-CB9A-2F9446B539FF}"/>
              </a:ext>
            </a:extLst>
          </p:cNvPr>
          <p:cNvSpPr>
            <a:spLocks noGrp="1"/>
          </p:cNvSpPr>
          <p:nvPr>
            <p:ph type="pic" sz="quarter" idx="13"/>
          </p:nvPr>
        </p:nvSpPr>
        <p:spPr>
          <a:xfrm>
            <a:off x="9270030" y="566401"/>
            <a:ext cx="2424157" cy="5720404"/>
          </a:xfrm>
          <a:prstGeom prst="roundRect">
            <a:avLst>
              <a:gd name="adj" fmla="val 6198"/>
            </a:avLst>
          </a:prstGeom>
        </p:spPr>
        <p:txBody>
          <a:bodyPr anchor="ctr" anchorCtr="0"/>
          <a:lstStyle>
            <a:lvl1pPr algn="ctr">
              <a:defRPr/>
            </a:lvl1pPr>
          </a:lstStyle>
          <a:p>
            <a:r>
              <a:rPr lang="en-US"/>
              <a:t>Click icon to add picture</a:t>
            </a:r>
            <a:endParaRPr lang="en-AU"/>
          </a:p>
        </p:txBody>
      </p:sp>
    </p:spTree>
    <p:extLst>
      <p:ext uri="{BB962C8B-B14F-4D97-AF65-F5344CB8AC3E}">
        <p14:creationId xmlns:p14="http://schemas.microsoft.com/office/powerpoint/2010/main" val="1676102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2EDF4-B668-151E-0B54-F01803C6B1B9}"/>
              </a:ext>
            </a:extLst>
          </p:cNvPr>
          <p:cNvSpPr>
            <a:spLocks noGrp="1"/>
          </p:cNvSpPr>
          <p:nvPr>
            <p:ph type="title"/>
          </p:nvPr>
        </p:nvSpPr>
        <p:spPr/>
        <p:txBody>
          <a:bodyPr/>
          <a:lstStyle/>
          <a:p>
            <a:r>
              <a:rPr lang="en-US"/>
              <a:t>Click to edit Master title style</a:t>
            </a:r>
            <a:endParaRPr lang="en-AU"/>
          </a:p>
        </p:txBody>
      </p:sp>
      <p:sp>
        <p:nvSpPr>
          <p:cNvPr id="6" name="Date Placeholder 5">
            <a:extLst>
              <a:ext uri="{FF2B5EF4-FFF2-40B4-BE49-F238E27FC236}">
                <a16:creationId xmlns:a16="http://schemas.microsoft.com/office/drawing/2014/main" id="{970C1091-6D91-5725-51E9-9DDFABD994BB}"/>
              </a:ext>
            </a:extLst>
          </p:cNvPr>
          <p:cNvSpPr>
            <a:spLocks noGrp="1"/>
          </p:cNvSpPr>
          <p:nvPr>
            <p:ph type="dt" sz="half" idx="10"/>
          </p:nvPr>
        </p:nvSpPr>
        <p:spPr/>
        <p:txBody>
          <a:bodyPr/>
          <a:lstStyle/>
          <a:p>
            <a:r>
              <a:rPr lang="en-US"/>
              <a:t>Produced by Play by the Rules - February 2026</a:t>
            </a:r>
            <a:endParaRPr lang="en-AU" dirty="0"/>
          </a:p>
        </p:txBody>
      </p:sp>
      <p:sp>
        <p:nvSpPr>
          <p:cNvPr id="7" name="Footer Placeholder 6">
            <a:extLst>
              <a:ext uri="{FF2B5EF4-FFF2-40B4-BE49-F238E27FC236}">
                <a16:creationId xmlns:a16="http://schemas.microsoft.com/office/drawing/2014/main" id="{26B72AB6-ADEC-5156-D11E-82A235FC8194}"/>
              </a:ext>
            </a:extLst>
          </p:cNvPr>
          <p:cNvSpPr>
            <a:spLocks noGrp="1"/>
          </p:cNvSpPr>
          <p:nvPr>
            <p:ph type="ftr" sz="quarter" idx="11"/>
          </p:nvPr>
        </p:nvSpPr>
        <p:spPr/>
        <p:txBody>
          <a:bodyPr/>
          <a:lstStyle/>
          <a:p>
            <a:pPr algn="l"/>
            <a:r>
              <a:rPr lang="en-US"/>
              <a:t>Member Protection Information Officer Program Overview</a:t>
            </a:r>
            <a:endParaRPr lang="en-AU" dirty="0"/>
          </a:p>
        </p:txBody>
      </p:sp>
      <p:sp>
        <p:nvSpPr>
          <p:cNvPr id="8" name="Slide Number Placeholder 7">
            <a:extLst>
              <a:ext uri="{FF2B5EF4-FFF2-40B4-BE49-F238E27FC236}">
                <a16:creationId xmlns:a16="http://schemas.microsoft.com/office/drawing/2014/main" id="{B8E03FC6-3BDF-C452-A541-7ECEA90023FF}"/>
              </a:ext>
            </a:extLst>
          </p:cNvPr>
          <p:cNvSpPr>
            <a:spLocks noGrp="1"/>
          </p:cNvSpPr>
          <p:nvPr>
            <p:ph type="sldNum" sz="quarter" idx="12"/>
          </p:nvPr>
        </p:nvSpPr>
        <p:spPr/>
        <p:txBody>
          <a:bodyPr/>
          <a:lstStyle/>
          <a:p>
            <a:fld id="{3EC76EF2-4BE2-4E44-91FC-DE2FA879AD5A}" type="slidenum">
              <a:rPr lang="en-AU" smtClean="0"/>
              <a:pPr/>
              <a:t>‹#›</a:t>
            </a:fld>
            <a:endParaRPr lang="en-AU" dirty="0"/>
          </a:p>
        </p:txBody>
      </p:sp>
    </p:spTree>
    <p:extLst>
      <p:ext uri="{BB962C8B-B14F-4D97-AF65-F5344CB8AC3E}">
        <p14:creationId xmlns:p14="http://schemas.microsoft.com/office/powerpoint/2010/main" val="4141874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9792E786-339B-CA89-3DF8-E8AAD4E8CCDC}"/>
              </a:ext>
            </a:extLst>
          </p:cNvPr>
          <p:cNvSpPr>
            <a:spLocks noGrp="1"/>
          </p:cNvSpPr>
          <p:nvPr>
            <p:ph type="dt" sz="half" idx="10"/>
          </p:nvPr>
        </p:nvSpPr>
        <p:spPr/>
        <p:txBody>
          <a:bodyPr/>
          <a:lstStyle/>
          <a:p>
            <a:r>
              <a:rPr lang="en-US"/>
              <a:t>Produced by Play by the Rules - February 2026</a:t>
            </a:r>
            <a:endParaRPr lang="en-AU" dirty="0"/>
          </a:p>
        </p:txBody>
      </p:sp>
      <p:sp>
        <p:nvSpPr>
          <p:cNvPr id="6" name="Footer Placeholder 5">
            <a:extLst>
              <a:ext uri="{FF2B5EF4-FFF2-40B4-BE49-F238E27FC236}">
                <a16:creationId xmlns:a16="http://schemas.microsoft.com/office/drawing/2014/main" id="{99800173-8CC6-31CC-772D-5C1773E484DF}"/>
              </a:ext>
            </a:extLst>
          </p:cNvPr>
          <p:cNvSpPr>
            <a:spLocks noGrp="1"/>
          </p:cNvSpPr>
          <p:nvPr>
            <p:ph type="ftr" sz="quarter" idx="11"/>
          </p:nvPr>
        </p:nvSpPr>
        <p:spPr/>
        <p:txBody>
          <a:bodyPr/>
          <a:lstStyle/>
          <a:p>
            <a:pPr algn="l"/>
            <a:r>
              <a:rPr lang="en-US"/>
              <a:t>Member Protection Information Officer Program Overview</a:t>
            </a:r>
            <a:endParaRPr lang="en-AU" dirty="0"/>
          </a:p>
        </p:txBody>
      </p:sp>
      <p:sp>
        <p:nvSpPr>
          <p:cNvPr id="7" name="Slide Number Placeholder 6">
            <a:extLst>
              <a:ext uri="{FF2B5EF4-FFF2-40B4-BE49-F238E27FC236}">
                <a16:creationId xmlns:a16="http://schemas.microsoft.com/office/drawing/2014/main" id="{7DEC198C-26A6-134C-093F-A36564B4E14D}"/>
              </a:ext>
            </a:extLst>
          </p:cNvPr>
          <p:cNvSpPr>
            <a:spLocks noGrp="1"/>
          </p:cNvSpPr>
          <p:nvPr>
            <p:ph type="sldNum" sz="quarter" idx="12"/>
          </p:nvPr>
        </p:nvSpPr>
        <p:spPr/>
        <p:txBody>
          <a:bodyPr/>
          <a:lstStyle/>
          <a:p>
            <a:fld id="{3EC76EF2-4BE2-4E44-91FC-DE2FA879AD5A}" type="slidenum">
              <a:rPr lang="en-AU" smtClean="0"/>
              <a:pPr/>
              <a:t>‹#›</a:t>
            </a:fld>
            <a:endParaRPr lang="en-AU" dirty="0"/>
          </a:p>
        </p:txBody>
      </p:sp>
    </p:spTree>
    <p:extLst>
      <p:ext uri="{BB962C8B-B14F-4D97-AF65-F5344CB8AC3E}">
        <p14:creationId xmlns:p14="http://schemas.microsoft.com/office/powerpoint/2010/main" val="2992455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C54D6B8C-7A86-C865-CD3D-4AE546B94B56}"/>
              </a:ext>
            </a:extLst>
          </p:cNvPr>
          <p:cNvSpPr>
            <a:spLocks noGrp="1"/>
          </p:cNvSpPr>
          <p:nvPr>
            <p:ph type="pic" sz="quarter" idx="13"/>
          </p:nvPr>
        </p:nvSpPr>
        <p:spPr>
          <a:xfrm>
            <a:off x="7309071" y="280957"/>
            <a:ext cx="4378725" cy="6287435"/>
          </a:xfrm>
          <a:prstGeom prst="roundRect">
            <a:avLst>
              <a:gd name="adj" fmla="val 6198"/>
            </a:avLst>
          </a:prstGeom>
        </p:spPr>
        <p:txBody>
          <a:bodyPr anchor="ctr" anchorCtr="0"/>
          <a:lstStyle>
            <a:lvl1pPr algn="ctr">
              <a:defRPr/>
            </a:lvl1pPr>
          </a:lstStyle>
          <a:p>
            <a:endParaRPr lang="en-AU"/>
          </a:p>
        </p:txBody>
      </p:sp>
      <p:sp>
        <p:nvSpPr>
          <p:cNvPr id="2" name="Title 1">
            <a:extLst>
              <a:ext uri="{FF2B5EF4-FFF2-40B4-BE49-F238E27FC236}">
                <a16:creationId xmlns:a16="http://schemas.microsoft.com/office/drawing/2014/main" id="{61E4AA2C-0F59-6297-CDB0-D58E54CCF88A}"/>
              </a:ext>
            </a:extLst>
          </p:cNvPr>
          <p:cNvSpPr>
            <a:spLocks noGrp="1"/>
          </p:cNvSpPr>
          <p:nvPr>
            <p:ph type="ctrTitle"/>
          </p:nvPr>
        </p:nvSpPr>
        <p:spPr>
          <a:xfrm>
            <a:off x="497810" y="1708486"/>
            <a:ext cx="6300728" cy="2005260"/>
          </a:xfrm>
        </p:spPr>
        <p:txBody>
          <a:bodyPr anchor="b"/>
          <a:lstStyle>
            <a:lvl1pPr algn="l">
              <a:defRPr sz="4400"/>
            </a:lvl1pPr>
          </a:lstStyle>
          <a:p>
            <a:r>
              <a:rPr lang="en-US" dirty="0"/>
              <a:t>Click to edit Master title style</a:t>
            </a:r>
            <a:endParaRPr lang="en-AU" dirty="0"/>
          </a:p>
        </p:txBody>
      </p:sp>
      <p:sp>
        <p:nvSpPr>
          <p:cNvPr id="3" name="Subtitle 2">
            <a:extLst>
              <a:ext uri="{FF2B5EF4-FFF2-40B4-BE49-F238E27FC236}">
                <a16:creationId xmlns:a16="http://schemas.microsoft.com/office/drawing/2014/main" id="{C006B7AD-1ACE-5DE3-9E32-3FB00EE8D969}"/>
              </a:ext>
            </a:extLst>
          </p:cNvPr>
          <p:cNvSpPr>
            <a:spLocks noGrp="1"/>
          </p:cNvSpPr>
          <p:nvPr>
            <p:ph type="subTitle" idx="1"/>
          </p:nvPr>
        </p:nvSpPr>
        <p:spPr>
          <a:xfrm>
            <a:off x="497810" y="4029593"/>
            <a:ext cx="6300728" cy="1971463"/>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pic>
        <p:nvPicPr>
          <p:cNvPr id="13" name="Picture 12" descr="A black background with white text and green check mark&#10;&#10;Description automatically generated">
            <a:extLst>
              <a:ext uri="{FF2B5EF4-FFF2-40B4-BE49-F238E27FC236}">
                <a16:creationId xmlns:a16="http://schemas.microsoft.com/office/drawing/2014/main" id="{66D5F8FE-177C-F2F8-EB8D-A25147032D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2451" y="72167"/>
            <a:ext cx="2703773" cy="1555595"/>
          </a:xfrm>
          <a:prstGeom prst="rect">
            <a:avLst/>
          </a:prstGeom>
        </p:spPr>
      </p:pic>
      <p:sp>
        <p:nvSpPr>
          <p:cNvPr id="4" name="Oval 3">
            <a:extLst>
              <a:ext uri="{FF2B5EF4-FFF2-40B4-BE49-F238E27FC236}">
                <a16:creationId xmlns:a16="http://schemas.microsoft.com/office/drawing/2014/main" id="{CA3948CD-635E-0542-6641-C1F51107FCC8}"/>
              </a:ext>
            </a:extLst>
          </p:cNvPr>
          <p:cNvSpPr/>
          <p:nvPr userDrawn="1"/>
        </p:nvSpPr>
        <p:spPr>
          <a:xfrm>
            <a:off x="5035825" y="-350493"/>
            <a:ext cx="715617" cy="715617"/>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a:extLst>
              <a:ext uri="{FF2B5EF4-FFF2-40B4-BE49-F238E27FC236}">
                <a16:creationId xmlns:a16="http://schemas.microsoft.com/office/drawing/2014/main" id="{32E83AA2-00B1-4794-F66E-BBF7C61C7686}"/>
              </a:ext>
            </a:extLst>
          </p:cNvPr>
          <p:cNvSpPr/>
          <p:nvPr userDrawn="1"/>
        </p:nvSpPr>
        <p:spPr>
          <a:xfrm rot="18900000">
            <a:off x="-212105" y="5137773"/>
            <a:ext cx="424213" cy="424213"/>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Hexagon 5">
            <a:extLst>
              <a:ext uri="{FF2B5EF4-FFF2-40B4-BE49-F238E27FC236}">
                <a16:creationId xmlns:a16="http://schemas.microsoft.com/office/drawing/2014/main" id="{BFBF7A6F-4EDA-AE9C-0366-18E029187B80}"/>
              </a:ext>
            </a:extLst>
          </p:cNvPr>
          <p:cNvSpPr/>
          <p:nvPr userDrawn="1"/>
        </p:nvSpPr>
        <p:spPr>
          <a:xfrm rot="13500000">
            <a:off x="3088403" y="6044911"/>
            <a:ext cx="1119495" cy="959732"/>
          </a:xfrm>
          <a:prstGeom prst="hexagon">
            <a:avLst>
              <a:gd name="adj" fmla="val 28317"/>
              <a:gd name="vf" fmla="val 115470"/>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AU"/>
          </a:p>
        </p:txBody>
      </p:sp>
      <p:sp>
        <p:nvSpPr>
          <p:cNvPr id="12" name="Date Placeholder 11">
            <a:extLst>
              <a:ext uri="{FF2B5EF4-FFF2-40B4-BE49-F238E27FC236}">
                <a16:creationId xmlns:a16="http://schemas.microsoft.com/office/drawing/2014/main" id="{DBE0F4FF-8937-0F21-F843-6F01984AAAB8}"/>
              </a:ext>
            </a:extLst>
          </p:cNvPr>
          <p:cNvSpPr>
            <a:spLocks noGrp="1"/>
          </p:cNvSpPr>
          <p:nvPr>
            <p:ph type="dt" sz="half" idx="14"/>
          </p:nvPr>
        </p:nvSpPr>
        <p:spPr>
          <a:xfrm>
            <a:off x="5597633" y="6445281"/>
            <a:ext cx="1216116" cy="123111"/>
          </a:xfrm>
        </p:spPr>
        <p:txBody>
          <a:bodyPr/>
          <a:lstStyle>
            <a:lvl1pPr>
              <a:defRPr>
                <a:solidFill>
                  <a:schemeClr val="tx1"/>
                </a:solidFill>
              </a:defRPr>
            </a:lvl1pPr>
          </a:lstStyle>
          <a:p>
            <a:r>
              <a:rPr lang="en-US"/>
              <a:t>Produced by Play by the Rules - February 2026</a:t>
            </a:r>
            <a:endParaRPr lang="en-AU" dirty="0"/>
          </a:p>
        </p:txBody>
      </p:sp>
      <p:sp>
        <p:nvSpPr>
          <p:cNvPr id="8" name="Text Placeholder 7">
            <a:extLst>
              <a:ext uri="{FF2B5EF4-FFF2-40B4-BE49-F238E27FC236}">
                <a16:creationId xmlns:a16="http://schemas.microsoft.com/office/drawing/2014/main" id="{91B7EB7C-E534-C9B1-99EC-139BCEC342F6}"/>
              </a:ext>
            </a:extLst>
          </p:cNvPr>
          <p:cNvSpPr>
            <a:spLocks noGrp="1"/>
          </p:cNvSpPr>
          <p:nvPr>
            <p:ph type="body" sz="quarter" idx="15" hasCustomPrompt="1"/>
          </p:nvPr>
        </p:nvSpPr>
        <p:spPr>
          <a:xfrm>
            <a:off x="497763" y="6457981"/>
            <a:ext cx="2415269" cy="110411"/>
          </a:xfrm>
        </p:spPr>
        <p:txBody>
          <a:bodyPr/>
          <a:lstStyle>
            <a:lvl1pPr>
              <a:lnSpc>
                <a:spcPct val="100000"/>
              </a:lnSpc>
              <a:defRPr sz="800" b="0"/>
            </a:lvl1pPr>
          </a:lstStyle>
          <a:p>
            <a:pPr lvl="0"/>
            <a:r>
              <a:rPr lang="en-GB" dirty="0"/>
              <a:t>Author</a:t>
            </a:r>
            <a:endParaRPr lang="en-AU" dirty="0"/>
          </a:p>
        </p:txBody>
      </p:sp>
    </p:spTree>
    <p:extLst>
      <p:ext uri="{BB962C8B-B14F-4D97-AF65-F5344CB8AC3E}">
        <p14:creationId xmlns:p14="http://schemas.microsoft.com/office/powerpoint/2010/main" val="17003333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2.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theme" Target="../theme/theme5.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4F0CE0-67BD-B56C-DDB4-F91A56F57F18}"/>
              </a:ext>
            </a:extLst>
          </p:cNvPr>
          <p:cNvSpPr>
            <a:spLocks noGrp="1"/>
          </p:cNvSpPr>
          <p:nvPr>
            <p:ph type="title"/>
          </p:nvPr>
        </p:nvSpPr>
        <p:spPr>
          <a:xfrm>
            <a:off x="497810" y="566401"/>
            <a:ext cx="11196379" cy="1136962"/>
          </a:xfrm>
          <a:prstGeom prst="rect">
            <a:avLst/>
          </a:prstGeom>
        </p:spPr>
        <p:txBody>
          <a:bodyPr vert="horz" lIns="0" tIns="0" rIns="0" bIns="0" rtlCol="0" anchor="ctr" anchorCtr="0">
            <a:noAutofit/>
          </a:bodyPr>
          <a:lstStyle/>
          <a:p>
            <a:r>
              <a:rPr lang="en-US"/>
              <a:t>Click to edit Master title style</a:t>
            </a:r>
            <a:endParaRPr lang="en-AU" dirty="0"/>
          </a:p>
        </p:txBody>
      </p:sp>
      <p:sp>
        <p:nvSpPr>
          <p:cNvPr id="3" name="Text Placeholder 2">
            <a:extLst>
              <a:ext uri="{FF2B5EF4-FFF2-40B4-BE49-F238E27FC236}">
                <a16:creationId xmlns:a16="http://schemas.microsoft.com/office/drawing/2014/main" id="{4D79A9B0-6D0D-6B62-76ED-D8AB17D8B77D}"/>
              </a:ext>
            </a:extLst>
          </p:cNvPr>
          <p:cNvSpPr>
            <a:spLocks noGrp="1"/>
          </p:cNvSpPr>
          <p:nvPr>
            <p:ph type="body" idx="1"/>
          </p:nvPr>
        </p:nvSpPr>
        <p:spPr>
          <a:xfrm>
            <a:off x="497810" y="1993929"/>
            <a:ext cx="11196378" cy="4293704"/>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Date Placeholder 3">
            <a:extLst>
              <a:ext uri="{FF2B5EF4-FFF2-40B4-BE49-F238E27FC236}">
                <a16:creationId xmlns:a16="http://schemas.microsoft.com/office/drawing/2014/main" id="{EA704B5D-453E-F18C-739E-AB7266FE5CE2}"/>
              </a:ext>
            </a:extLst>
          </p:cNvPr>
          <p:cNvSpPr>
            <a:spLocks noGrp="1"/>
          </p:cNvSpPr>
          <p:nvPr>
            <p:ph type="dt" sz="half" idx="2"/>
          </p:nvPr>
        </p:nvSpPr>
        <p:spPr>
          <a:xfrm>
            <a:off x="10474433" y="275312"/>
            <a:ext cx="1219755" cy="123111"/>
          </a:xfrm>
          <a:prstGeom prst="rect">
            <a:avLst/>
          </a:prstGeom>
        </p:spPr>
        <p:txBody>
          <a:bodyPr vert="horz" wrap="square" lIns="0" tIns="0" rIns="0" bIns="0" rtlCol="0" anchor="ctr">
            <a:spAutoFit/>
          </a:bodyPr>
          <a:lstStyle>
            <a:lvl1pPr algn="r">
              <a:defRPr sz="800">
                <a:solidFill>
                  <a:schemeClr val="tx2"/>
                </a:solidFill>
              </a:defRPr>
            </a:lvl1pPr>
          </a:lstStyle>
          <a:p>
            <a:r>
              <a:rPr lang="en-US"/>
              <a:t>Produced by Play by the Rules - February 2026</a:t>
            </a:r>
            <a:endParaRPr lang="en-AU" dirty="0"/>
          </a:p>
        </p:txBody>
      </p:sp>
      <p:sp>
        <p:nvSpPr>
          <p:cNvPr id="5" name="Footer Placeholder 4">
            <a:extLst>
              <a:ext uri="{FF2B5EF4-FFF2-40B4-BE49-F238E27FC236}">
                <a16:creationId xmlns:a16="http://schemas.microsoft.com/office/drawing/2014/main" id="{2BE827A2-6D3B-BA2B-1FD6-AA9A18BE7691}"/>
              </a:ext>
            </a:extLst>
          </p:cNvPr>
          <p:cNvSpPr>
            <a:spLocks noGrp="1"/>
          </p:cNvSpPr>
          <p:nvPr>
            <p:ph type="ftr" sz="quarter" idx="3"/>
          </p:nvPr>
        </p:nvSpPr>
        <p:spPr>
          <a:xfrm>
            <a:off x="497810" y="280957"/>
            <a:ext cx="4173996" cy="123111"/>
          </a:xfrm>
          <a:prstGeom prst="rect">
            <a:avLst/>
          </a:prstGeom>
        </p:spPr>
        <p:txBody>
          <a:bodyPr vert="horz" wrap="square" lIns="0" tIns="0" rIns="0" bIns="0" rtlCol="0" anchor="ctr">
            <a:spAutoFit/>
          </a:bodyPr>
          <a:lstStyle>
            <a:lvl1pPr algn="ctr">
              <a:defRPr sz="800">
                <a:solidFill>
                  <a:schemeClr val="tx2"/>
                </a:solidFill>
              </a:defRPr>
            </a:lvl1pPr>
          </a:lstStyle>
          <a:p>
            <a:pPr algn="l"/>
            <a:r>
              <a:rPr lang="en-US"/>
              <a:t>Member Protection Information Officer Program Overview</a:t>
            </a:r>
            <a:endParaRPr lang="en-AU" dirty="0"/>
          </a:p>
        </p:txBody>
      </p:sp>
      <p:sp>
        <p:nvSpPr>
          <p:cNvPr id="6" name="Slide Number Placeholder 5">
            <a:extLst>
              <a:ext uri="{FF2B5EF4-FFF2-40B4-BE49-F238E27FC236}">
                <a16:creationId xmlns:a16="http://schemas.microsoft.com/office/drawing/2014/main" id="{F32A3D0E-E042-6C55-731E-5127260C1971}"/>
              </a:ext>
            </a:extLst>
          </p:cNvPr>
          <p:cNvSpPr>
            <a:spLocks noGrp="1"/>
          </p:cNvSpPr>
          <p:nvPr>
            <p:ph type="sldNum" sz="quarter" idx="4"/>
          </p:nvPr>
        </p:nvSpPr>
        <p:spPr>
          <a:xfrm>
            <a:off x="8950992" y="6449966"/>
            <a:ext cx="2743200" cy="123111"/>
          </a:xfrm>
          <a:prstGeom prst="rect">
            <a:avLst/>
          </a:prstGeom>
        </p:spPr>
        <p:txBody>
          <a:bodyPr vert="horz" lIns="0" tIns="0" rIns="0" bIns="0" rtlCol="0" anchor="ctr">
            <a:noAutofit/>
          </a:bodyPr>
          <a:lstStyle>
            <a:lvl1pPr algn="r">
              <a:defRPr sz="800">
                <a:solidFill>
                  <a:schemeClr val="tx2"/>
                </a:solidFill>
              </a:defRPr>
            </a:lvl1pPr>
          </a:lstStyle>
          <a:p>
            <a:fld id="{3EC76EF2-4BE2-4E44-91FC-DE2FA879AD5A}" type="slidenum">
              <a:rPr lang="en-AU" smtClean="0"/>
              <a:pPr/>
              <a:t>‹#›</a:t>
            </a:fld>
            <a:endParaRPr lang="en-AU" dirty="0"/>
          </a:p>
        </p:txBody>
      </p:sp>
      <p:sp>
        <p:nvSpPr>
          <p:cNvPr id="7" name="Slide Number Placeholder 5">
            <a:extLst>
              <a:ext uri="{FF2B5EF4-FFF2-40B4-BE49-F238E27FC236}">
                <a16:creationId xmlns:a16="http://schemas.microsoft.com/office/drawing/2014/main" id="{0452A0EA-C06E-5032-4028-1FFB71A5127D}"/>
              </a:ext>
            </a:extLst>
          </p:cNvPr>
          <p:cNvSpPr txBox="1">
            <a:spLocks/>
          </p:cNvSpPr>
          <p:nvPr userDrawn="1"/>
        </p:nvSpPr>
        <p:spPr>
          <a:xfrm>
            <a:off x="497810" y="6449967"/>
            <a:ext cx="2743200" cy="123111"/>
          </a:xfrm>
          <a:prstGeom prst="rect">
            <a:avLst/>
          </a:prstGeom>
        </p:spPr>
        <p:txBody>
          <a:bodyPr vert="horz" lIns="0" tIns="0" rIns="0" bIns="0" rtlCol="0" anchor="ctr">
            <a:noAutofit/>
          </a:bodyPr>
          <a:lstStyle>
            <a:defPPr>
              <a:defRPr lang="en-US"/>
            </a:defPPr>
            <a:lvl1pPr marL="0" algn="r" defTabSz="914400" rtl="0" eaLnBrk="1" latinLnBrk="0" hangingPunct="1">
              <a:defRPr sz="8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AU" dirty="0">
                <a:solidFill>
                  <a:schemeClr val="tx1"/>
                </a:solidFill>
              </a:rPr>
              <a:t>Play by the Rules</a:t>
            </a:r>
          </a:p>
        </p:txBody>
      </p:sp>
      <p:sp>
        <p:nvSpPr>
          <p:cNvPr id="10" name="TextBox 9">
            <a:extLst>
              <a:ext uri="{FF2B5EF4-FFF2-40B4-BE49-F238E27FC236}">
                <a16:creationId xmlns:a16="http://schemas.microsoft.com/office/drawing/2014/main" id="{5972476C-A60D-3F66-C962-FB61C85D558A}"/>
              </a:ext>
            </a:extLst>
          </p:cNvPr>
          <p:cNvSpPr txBox="1"/>
          <p:nvPr userDrawn="1">
            <p:extLst>
              <p:ext uri="{1162E1C5-73C7-4A58-AE30-91384D911F3F}">
                <p184:classification xmlns:p184="http://schemas.microsoft.com/office/powerpoint/2018/4/main" val="hdr"/>
              </p:ext>
            </p:extLst>
          </p:nvPr>
        </p:nvSpPr>
        <p:spPr>
          <a:xfrm>
            <a:off x="5702300" y="63500"/>
            <a:ext cx="838200" cy="182880"/>
          </a:xfrm>
          <a:prstGeom prst="rect">
            <a:avLst/>
          </a:prstGeom>
        </p:spPr>
        <p:txBody>
          <a:bodyPr horzOverflow="overflow" lIns="0" tIns="0" rIns="0" bIns="0">
            <a:spAutoFit/>
          </a:bodyPr>
          <a:lstStyle/>
          <a:p>
            <a:pPr algn="l"/>
            <a:r>
              <a:rPr lang="en-AU" sz="1200">
                <a:solidFill>
                  <a:srgbClr val="FF0000">
                    <a:alpha val="50000"/>
                  </a:srgbClr>
                </a:solidFill>
                <a:latin typeface="Arial Black" panose="020B0A04020102020204" pitchFamily="34" charset="0"/>
              </a:rPr>
              <a:t>OFFICIAL</a:t>
            </a:r>
          </a:p>
        </p:txBody>
      </p:sp>
      <p:sp>
        <p:nvSpPr>
          <p:cNvPr id="11" name="TextBox 10">
            <a:extLst>
              <a:ext uri="{FF2B5EF4-FFF2-40B4-BE49-F238E27FC236}">
                <a16:creationId xmlns:a16="http://schemas.microsoft.com/office/drawing/2014/main" id="{02789186-369F-BBA2-69BD-57162D07BA73}"/>
              </a:ext>
            </a:extLst>
          </p:cNvPr>
          <p:cNvSpPr txBox="1"/>
          <p:nvPr userDrawn="1">
            <p:extLst>
              <p:ext uri="{1162E1C5-73C7-4A58-AE30-91384D911F3F}">
                <p184:classification xmlns:p184="http://schemas.microsoft.com/office/powerpoint/2018/4/main" val="ftr"/>
              </p:ext>
            </p:extLst>
          </p:nvPr>
        </p:nvSpPr>
        <p:spPr>
          <a:xfrm>
            <a:off x="5702300" y="6611620"/>
            <a:ext cx="838200" cy="182880"/>
          </a:xfrm>
          <a:prstGeom prst="rect">
            <a:avLst/>
          </a:prstGeom>
        </p:spPr>
        <p:txBody>
          <a:bodyPr horzOverflow="overflow" lIns="0" tIns="0" rIns="0" bIns="0">
            <a:spAutoFit/>
          </a:bodyPr>
          <a:lstStyle/>
          <a:p>
            <a:pPr algn="l"/>
            <a:r>
              <a:rPr lang="en-AU" sz="1200">
                <a:solidFill>
                  <a:srgbClr val="FF0000">
                    <a:alpha val="50000"/>
                  </a:srgbClr>
                </a:solidFill>
                <a:latin typeface="Arial Black" panose="020B0A04020102020204" pitchFamily="34" charset="0"/>
              </a:rPr>
              <a:t>OFFICIAL</a:t>
            </a:r>
          </a:p>
        </p:txBody>
      </p:sp>
    </p:spTree>
    <p:extLst>
      <p:ext uri="{BB962C8B-B14F-4D97-AF65-F5344CB8AC3E}">
        <p14:creationId xmlns:p14="http://schemas.microsoft.com/office/powerpoint/2010/main" val="3058673360"/>
      </p:ext>
    </p:extLst>
  </p:cSld>
  <p:clrMap bg1="lt1" tx1="dk1" bg2="lt2" tx2="dk2" accent1="accent1" accent2="accent2" accent3="accent3" accent4="accent4" accent5="accent5" accent6="accent6" hlink="hlink" folHlink="folHlink"/>
  <p:sldLayoutIdLst>
    <p:sldLayoutId id="2147483650" r:id="rId1"/>
    <p:sldLayoutId id="2147483684" r:id="rId2"/>
    <p:sldLayoutId id="2147483661" r:id="rId3"/>
    <p:sldLayoutId id="2147483662" r:id="rId4"/>
    <p:sldLayoutId id="2147483663" r:id="rId5"/>
    <p:sldLayoutId id="2147483664" r:id="rId6"/>
    <p:sldLayoutId id="2147483654" r:id="rId7"/>
    <p:sldLayoutId id="2147483655" r:id="rId8"/>
  </p:sldLayoutIdLst>
  <p:hf sldNum="0" hdr="0"/>
  <p:txStyles>
    <p:titleStyle>
      <a:lvl1pPr algn="l" defTabSz="914400" rtl="0" eaLnBrk="1" latinLnBrk="0" hangingPunct="1">
        <a:lnSpc>
          <a:spcPct val="90000"/>
        </a:lnSpc>
        <a:spcBef>
          <a:spcPct val="0"/>
        </a:spcBef>
        <a:buNone/>
        <a:defRPr sz="4400" b="1" i="0" kern="1200" spc="-100" baseline="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ts val="2400"/>
        </a:lnSpc>
        <a:spcBef>
          <a:spcPts val="300"/>
        </a:spcBef>
        <a:spcAft>
          <a:spcPts val="900"/>
        </a:spcAft>
        <a:buFont typeface="Arial" panose="020B0604020202020204" pitchFamily="34" charset="0"/>
        <a:buNone/>
        <a:defRPr sz="2100" b="1" kern="1200">
          <a:solidFill>
            <a:schemeClr val="tx1"/>
          </a:solidFill>
          <a:latin typeface="+mn-lt"/>
          <a:ea typeface="+mn-ea"/>
          <a:cs typeface="+mn-cs"/>
        </a:defRPr>
      </a:lvl1pPr>
      <a:lvl2pPr marL="0" indent="0" algn="l" defTabSz="241200" rtl="0" eaLnBrk="1" latinLnBrk="0" hangingPunct="1">
        <a:lnSpc>
          <a:spcPts val="1800"/>
        </a:lnSpc>
        <a:spcBef>
          <a:spcPts val="300"/>
        </a:spcBef>
        <a:spcAft>
          <a:spcPts val="300"/>
        </a:spcAft>
        <a:buFont typeface="Arial" panose="020B0604020202020204" pitchFamily="34" charset="0"/>
        <a:buNone/>
        <a:defRPr sz="1500" b="1" kern="1200">
          <a:solidFill>
            <a:schemeClr val="tx2"/>
          </a:solidFill>
          <a:latin typeface="+mj-lt"/>
          <a:ea typeface="+mn-ea"/>
          <a:cs typeface="+mn-cs"/>
        </a:defRPr>
      </a:lvl2pPr>
      <a:lvl3pPr marL="0" indent="0" algn="l" defTabSz="914400" rtl="0" eaLnBrk="1" latinLnBrk="0" hangingPunct="1">
        <a:lnSpc>
          <a:spcPts val="1800"/>
        </a:lnSpc>
        <a:spcBef>
          <a:spcPts val="300"/>
        </a:spcBef>
        <a:spcAft>
          <a:spcPts val="300"/>
        </a:spcAft>
        <a:buFont typeface="Arial" panose="020B0604020202020204" pitchFamily="34" charset="0"/>
        <a:buNone/>
        <a:defRPr sz="1500" kern="1200">
          <a:solidFill>
            <a:schemeClr val="tx2"/>
          </a:solidFill>
          <a:latin typeface="+mn-lt"/>
          <a:ea typeface="+mn-ea"/>
          <a:cs typeface="+mn-cs"/>
        </a:defRPr>
      </a:lvl3pPr>
      <a:lvl4pPr marL="226800" indent="-226800" algn="l" defTabSz="914400" rtl="0" eaLnBrk="1" latinLnBrk="0" hangingPunct="1">
        <a:lnSpc>
          <a:spcPts val="1800"/>
        </a:lnSpc>
        <a:spcBef>
          <a:spcPts val="300"/>
        </a:spcBef>
        <a:spcAft>
          <a:spcPts val="300"/>
        </a:spcAft>
        <a:buFont typeface="Arial" panose="020B0604020202020204" pitchFamily="34" charset="0"/>
        <a:buChar char="•"/>
        <a:defRPr sz="1500" kern="1200">
          <a:solidFill>
            <a:schemeClr val="tx2"/>
          </a:solidFill>
          <a:latin typeface="+mn-lt"/>
          <a:ea typeface="+mn-ea"/>
          <a:cs typeface="+mn-cs"/>
        </a:defRPr>
      </a:lvl4pPr>
      <a:lvl5pPr marL="453600" indent="-226800" algn="l" defTabSz="914400" rtl="0" eaLnBrk="1" latinLnBrk="0" hangingPunct="1">
        <a:lnSpc>
          <a:spcPts val="1800"/>
        </a:lnSpc>
        <a:spcBef>
          <a:spcPts val="300"/>
        </a:spcBef>
        <a:spcAft>
          <a:spcPts val="300"/>
        </a:spcAft>
        <a:buFont typeface="System Font Regular"/>
        <a:buChar char="–"/>
        <a:defRPr sz="15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4F0CE0-67BD-B56C-DDB4-F91A56F57F18}"/>
              </a:ext>
            </a:extLst>
          </p:cNvPr>
          <p:cNvSpPr>
            <a:spLocks noGrp="1"/>
          </p:cNvSpPr>
          <p:nvPr>
            <p:ph type="title"/>
          </p:nvPr>
        </p:nvSpPr>
        <p:spPr>
          <a:xfrm>
            <a:off x="497810" y="566401"/>
            <a:ext cx="11196379" cy="1136962"/>
          </a:xfrm>
          <a:prstGeom prst="rect">
            <a:avLst/>
          </a:prstGeom>
        </p:spPr>
        <p:txBody>
          <a:bodyPr vert="horz" lIns="0" tIns="0" rIns="0" bIns="0" rtlCol="0" anchor="ctr" anchorCtr="0">
            <a:noAutofit/>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4D79A9B0-6D0D-6B62-76ED-D8AB17D8B77D}"/>
              </a:ext>
            </a:extLst>
          </p:cNvPr>
          <p:cNvSpPr>
            <a:spLocks noGrp="1"/>
          </p:cNvSpPr>
          <p:nvPr>
            <p:ph type="body" idx="1"/>
          </p:nvPr>
        </p:nvSpPr>
        <p:spPr>
          <a:xfrm>
            <a:off x="497810" y="1993929"/>
            <a:ext cx="11196378" cy="4293704"/>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a:extLst>
              <a:ext uri="{FF2B5EF4-FFF2-40B4-BE49-F238E27FC236}">
                <a16:creationId xmlns:a16="http://schemas.microsoft.com/office/drawing/2014/main" id="{EA704B5D-453E-F18C-739E-AB7266FE5CE2}"/>
              </a:ext>
            </a:extLst>
          </p:cNvPr>
          <p:cNvSpPr>
            <a:spLocks noGrp="1"/>
          </p:cNvSpPr>
          <p:nvPr>
            <p:ph type="dt" sz="half" idx="2"/>
          </p:nvPr>
        </p:nvSpPr>
        <p:spPr>
          <a:xfrm>
            <a:off x="10474433" y="275312"/>
            <a:ext cx="1219755" cy="123111"/>
          </a:xfrm>
          <a:prstGeom prst="rect">
            <a:avLst/>
          </a:prstGeom>
        </p:spPr>
        <p:txBody>
          <a:bodyPr vert="horz" wrap="square" lIns="0" tIns="0" rIns="0" bIns="0" rtlCol="0" anchor="ctr">
            <a:spAutoFit/>
          </a:bodyPr>
          <a:lstStyle>
            <a:lvl1pPr algn="r">
              <a:defRPr sz="800">
                <a:solidFill>
                  <a:schemeClr val="tx2"/>
                </a:solidFill>
              </a:defRPr>
            </a:lvl1pPr>
          </a:lstStyle>
          <a:p>
            <a:r>
              <a:rPr lang="en-US"/>
              <a:t>Produced by Play by the Rules - February 2026</a:t>
            </a:r>
            <a:endParaRPr lang="en-AU" dirty="0"/>
          </a:p>
        </p:txBody>
      </p:sp>
      <p:sp>
        <p:nvSpPr>
          <p:cNvPr id="5" name="Footer Placeholder 4">
            <a:extLst>
              <a:ext uri="{FF2B5EF4-FFF2-40B4-BE49-F238E27FC236}">
                <a16:creationId xmlns:a16="http://schemas.microsoft.com/office/drawing/2014/main" id="{2BE827A2-6D3B-BA2B-1FD6-AA9A18BE7691}"/>
              </a:ext>
            </a:extLst>
          </p:cNvPr>
          <p:cNvSpPr>
            <a:spLocks noGrp="1"/>
          </p:cNvSpPr>
          <p:nvPr>
            <p:ph type="ftr" sz="quarter" idx="3"/>
          </p:nvPr>
        </p:nvSpPr>
        <p:spPr>
          <a:xfrm>
            <a:off x="497810" y="280957"/>
            <a:ext cx="4173996" cy="123111"/>
          </a:xfrm>
          <a:prstGeom prst="rect">
            <a:avLst/>
          </a:prstGeom>
        </p:spPr>
        <p:txBody>
          <a:bodyPr vert="horz" wrap="square" lIns="0" tIns="0" rIns="0" bIns="0" rtlCol="0" anchor="ctr">
            <a:spAutoFit/>
          </a:bodyPr>
          <a:lstStyle>
            <a:lvl1pPr algn="ctr">
              <a:defRPr sz="800">
                <a:solidFill>
                  <a:schemeClr val="tx2"/>
                </a:solidFill>
              </a:defRPr>
            </a:lvl1pPr>
          </a:lstStyle>
          <a:p>
            <a:pPr algn="l"/>
            <a:r>
              <a:rPr lang="en-US"/>
              <a:t>Member Protection Information Officer Program Overview</a:t>
            </a:r>
            <a:endParaRPr lang="en-AU" dirty="0"/>
          </a:p>
        </p:txBody>
      </p:sp>
      <p:sp>
        <p:nvSpPr>
          <p:cNvPr id="6" name="Slide Number Placeholder 5">
            <a:extLst>
              <a:ext uri="{FF2B5EF4-FFF2-40B4-BE49-F238E27FC236}">
                <a16:creationId xmlns:a16="http://schemas.microsoft.com/office/drawing/2014/main" id="{F32A3D0E-E042-6C55-731E-5127260C1971}"/>
              </a:ext>
            </a:extLst>
          </p:cNvPr>
          <p:cNvSpPr>
            <a:spLocks noGrp="1"/>
          </p:cNvSpPr>
          <p:nvPr>
            <p:ph type="sldNum" sz="quarter" idx="4"/>
          </p:nvPr>
        </p:nvSpPr>
        <p:spPr>
          <a:xfrm>
            <a:off x="8950992" y="6449966"/>
            <a:ext cx="2743200" cy="123111"/>
          </a:xfrm>
          <a:prstGeom prst="rect">
            <a:avLst/>
          </a:prstGeom>
        </p:spPr>
        <p:txBody>
          <a:bodyPr vert="horz" lIns="0" tIns="0" rIns="0" bIns="0" rtlCol="0" anchor="ctr">
            <a:noAutofit/>
          </a:bodyPr>
          <a:lstStyle>
            <a:lvl1pPr algn="r">
              <a:defRPr sz="800">
                <a:solidFill>
                  <a:schemeClr val="tx2"/>
                </a:solidFill>
              </a:defRPr>
            </a:lvl1pPr>
          </a:lstStyle>
          <a:p>
            <a:fld id="{3EC76EF2-4BE2-4E44-91FC-DE2FA879AD5A}" type="slidenum">
              <a:rPr lang="en-AU" smtClean="0"/>
              <a:pPr/>
              <a:t>‹#›</a:t>
            </a:fld>
            <a:endParaRPr lang="en-AU" dirty="0"/>
          </a:p>
        </p:txBody>
      </p:sp>
      <p:sp>
        <p:nvSpPr>
          <p:cNvPr id="9" name="TextBox 8">
            <a:extLst>
              <a:ext uri="{FF2B5EF4-FFF2-40B4-BE49-F238E27FC236}">
                <a16:creationId xmlns:a16="http://schemas.microsoft.com/office/drawing/2014/main" id="{AD1DC4EF-78D7-C897-1BF4-8350BB7B1C48}"/>
              </a:ext>
            </a:extLst>
          </p:cNvPr>
          <p:cNvSpPr txBox="1"/>
          <p:nvPr userDrawn="1">
            <p:extLst>
              <p:ext uri="{1162E1C5-73C7-4A58-AE30-91384D911F3F}">
                <p184:classification xmlns:p184="http://schemas.microsoft.com/office/powerpoint/2018/4/main" val="hdr"/>
              </p:ext>
            </p:extLst>
          </p:nvPr>
        </p:nvSpPr>
        <p:spPr>
          <a:xfrm>
            <a:off x="5702300" y="63500"/>
            <a:ext cx="838200" cy="182880"/>
          </a:xfrm>
          <a:prstGeom prst="rect">
            <a:avLst/>
          </a:prstGeom>
        </p:spPr>
        <p:txBody>
          <a:bodyPr horzOverflow="overflow" lIns="0" tIns="0" rIns="0" bIns="0">
            <a:spAutoFit/>
          </a:bodyPr>
          <a:lstStyle/>
          <a:p>
            <a:pPr algn="l"/>
            <a:r>
              <a:rPr lang="en-AU" sz="1200">
                <a:solidFill>
                  <a:srgbClr val="FF0000">
                    <a:alpha val="50000"/>
                  </a:srgbClr>
                </a:solidFill>
                <a:latin typeface="Arial Black" panose="020B0A04020102020204" pitchFamily="34" charset="0"/>
              </a:rPr>
              <a:t>OFFICIAL</a:t>
            </a:r>
          </a:p>
        </p:txBody>
      </p:sp>
      <p:sp>
        <p:nvSpPr>
          <p:cNvPr id="10" name="TextBox 9">
            <a:extLst>
              <a:ext uri="{FF2B5EF4-FFF2-40B4-BE49-F238E27FC236}">
                <a16:creationId xmlns:a16="http://schemas.microsoft.com/office/drawing/2014/main" id="{D999FF13-EFC0-937A-207A-DBA0B98E4DC4}"/>
              </a:ext>
            </a:extLst>
          </p:cNvPr>
          <p:cNvSpPr txBox="1"/>
          <p:nvPr userDrawn="1">
            <p:extLst>
              <p:ext uri="{1162E1C5-73C7-4A58-AE30-91384D911F3F}">
                <p184:classification xmlns:p184="http://schemas.microsoft.com/office/powerpoint/2018/4/main" val="ftr"/>
              </p:ext>
            </p:extLst>
          </p:nvPr>
        </p:nvSpPr>
        <p:spPr>
          <a:xfrm>
            <a:off x="5702300" y="6611620"/>
            <a:ext cx="838200" cy="182880"/>
          </a:xfrm>
          <a:prstGeom prst="rect">
            <a:avLst/>
          </a:prstGeom>
        </p:spPr>
        <p:txBody>
          <a:bodyPr horzOverflow="overflow" lIns="0" tIns="0" rIns="0" bIns="0">
            <a:spAutoFit/>
          </a:bodyPr>
          <a:lstStyle/>
          <a:p>
            <a:pPr algn="l"/>
            <a:r>
              <a:rPr lang="en-AU" sz="1200">
                <a:solidFill>
                  <a:srgbClr val="FF0000">
                    <a:alpha val="50000"/>
                  </a:srgbClr>
                </a:solidFill>
                <a:latin typeface="Arial Black" panose="020B0A04020102020204" pitchFamily="34" charset="0"/>
              </a:rPr>
              <a:t>OFFICIAL</a:t>
            </a:r>
          </a:p>
        </p:txBody>
      </p:sp>
    </p:spTree>
    <p:extLst>
      <p:ext uri="{BB962C8B-B14F-4D97-AF65-F5344CB8AC3E}">
        <p14:creationId xmlns:p14="http://schemas.microsoft.com/office/powerpoint/2010/main" val="263050927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85" r:id="rId3"/>
    <p:sldLayoutId id="2147483686" r:id="rId4"/>
  </p:sldLayoutIdLst>
  <p:hf sldNum="0" hdr="0"/>
  <p:txStyles>
    <p:titleStyle>
      <a:lvl1pPr algn="l" defTabSz="914400" rtl="0" eaLnBrk="1" latinLnBrk="0" hangingPunct="1">
        <a:lnSpc>
          <a:spcPct val="90000"/>
        </a:lnSpc>
        <a:spcBef>
          <a:spcPct val="0"/>
        </a:spcBef>
        <a:buNone/>
        <a:defRPr sz="4400" b="1" i="0" kern="1200" spc="-100" baseline="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ts val="2400"/>
        </a:lnSpc>
        <a:spcBef>
          <a:spcPts val="300"/>
        </a:spcBef>
        <a:spcAft>
          <a:spcPts val="900"/>
        </a:spcAft>
        <a:buFont typeface="Arial" panose="020B0604020202020204" pitchFamily="34" charset="0"/>
        <a:buNone/>
        <a:defRPr sz="2100" b="1" kern="1200">
          <a:solidFill>
            <a:schemeClr val="tx1"/>
          </a:solidFill>
          <a:latin typeface="+mn-lt"/>
          <a:ea typeface="+mn-ea"/>
          <a:cs typeface="+mn-cs"/>
        </a:defRPr>
      </a:lvl1pPr>
      <a:lvl2pPr marL="0" indent="0" algn="l" defTabSz="241200" rtl="0" eaLnBrk="1" latinLnBrk="0" hangingPunct="1">
        <a:lnSpc>
          <a:spcPts val="1800"/>
        </a:lnSpc>
        <a:spcBef>
          <a:spcPts val="300"/>
        </a:spcBef>
        <a:spcAft>
          <a:spcPts val="300"/>
        </a:spcAft>
        <a:buFont typeface="Arial" panose="020B0604020202020204" pitchFamily="34" charset="0"/>
        <a:buNone/>
        <a:defRPr sz="1500" b="1" kern="1200">
          <a:solidFill>
            <a:schemeClr val="tx2"/>
          </a:solidFill>
          <a:latin typeface="+mj-lt"/>
          <a:ea typeface="+mn-ea"/>
          <a:cs typeface="+mn-cs"/>
        </a:defRPr>
      </a:lvl2pPr>
      <a:lvl3pPr marL="0" indent="0" algn="l" defTabSz="914400" rtl="0" eaLnBrk="1" latinLnBrk="0" hangingPunct="1">
        <a:lnSpc>
          <a:spcPts val="1800"/>
        </a:lnSpc>
        <a:spcBef>
          <a:spcPts val="300"/>
        </a:spcBef>
        <a:spcAft>
          <a:spcPts val="300"/>
        </a:spcAft>
        <a:buFont typeface="Arial" panose="020B0604020202020204" pitchFamily="34" charset="0"/>
        <a:buNone/>
        <a:defRPr sz="1500" kern="1200">
          <a:solidFill>
            <a:schemeClr val="tx2"/>
          </a:solidFill>
          <a:latin typeface="+mn-lt"/>
          <a:ea typeface="+mn-ea"/>
          <a:cs typeface="+mn-cs"/>
        </a:defRPr>
      </a:lvl3pPr>
      <a:lvl4pPr marL="226800" indent="-226800" algn="l" defTabSz="914400" rtl="0" eaLnBrk="1" latinLnBrk="0" hangingPunct="1">
        <a:lnSpc>
          <a:spcPts val="1800"/>
        </a:lnSpc>
        <a:spcBef>
          <a:spcPts val="300"/>
        </a:spcBef>
        <a:spcAft>
          <a:spcPts val="300"/>
        </a:spcAft>
        <a:buFont typeface="Arial" panose="020B0604020202020204" pitchFamily="34" charset="0"/>
        <a:buChar char="•"/>
        <a:defRPr sz="1500" kern="1200">
          <a:solidFill>
            <a:schemeClr val="tx2"/>
          </a:solidFill>
          <a:latin typeface="+mn-lt"/>
          <a:ea typeface="+mn-ea"/>
          <a:cs typeface="+mn-cs"/>
        </a:defRPr>
      </a:lvl4pPr>
      <a:lvl5pPr marL="453600" indent="-226800" algn="l" defTabSz="914400" rtl="0" eaLnBrk="1" latinLnBrk="0" hangingPunct="1">
        <a:lnSpc>
          <a:spcPts val="1800"/>
        </a:lnSpc>
        <a:spcBef>
          <a:spcPts val="300"/>
        </a:spcBef>
        <a:spcAft>
          <a:spcPts val="300"/>
        </a:spcAft>
        <a:buFont typeface="System Font Regular"/>
        <a:buChar char="–"/>
        <a:defRPr sz="15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D79A9B0-6D0D-6B62-76ED-D8AB17D8B77D}"/>
              </a:ext>
            </a:extLst>
          </p:cNvPr>
          <p:cNvSpPr>
            <a:spLocks noGrp="1"/>
          </p:cNvSpPr>
          <p:nvPr>
            <p:ph type="body" idx="1"/>
          </p:nvPr>
        </p:nvSpPr>
        <p:spPr>
          <a:xfrm>
            <a:off x="497810" y="1993929"/>
            <a:ext cx="11196378" cy="4293704"/>
          </a:xfrm>
          <a:prstGeom prst="rect">
            <a:avLst/>
          </a:prstGeom>
        </p:spPr>
        <p:txBody>
          <a:bodyPr vert="horz" lIns="0" tIns="0" rIns="0" bIns="0" rtlCol="0">
            <a:noAutofit/>
          </a:bodyPr>
          <a:lstStyle/>
          <a:p>
            <a:pPr lvl="0"/>
            <a:r>
              <a:rPr lang="en-US" dirty="0" err="1"/>
              <a:t>playbytherules.com.au</a:t>
            </a:r>
            <a:endParaRPr lang="en-US" dirty="0"/>
          </a:p>
          <a:p>
            <a:pPr lvl="1"/>
            <a:r>
              <a:rPr lang="en-US" dirty="0"/>
              <a:t>Author</a:t>
            </a:r>
          </a:p>
          <a:p>
            <a:pPr lvl="2"/>
            <a:r>
              <a:rPr lang="en-US" dirty="0"/>
              <a:t>Contact details</a:t>
            </a:r>
          </a:p>
        </p:txBody>
      </p:sp>
      <p:sp>
        <p:nvSpPr>
          <p:cNvPr id="5" name="TextBox 4">
            <a:extLst>
              <a:ext uri="{FF2B5EF4-FFF2-40B4-BE49-F238E27FC236}">
                <a16:creationId xmlns:a16="http://schemas.microsoft.com/office/drawing/2014/main" id="{41D515D8-684A-D8DC-0B22-58FD37876DE4}"/>
              </a:ext>
            </a:extLst>
          </p:cNvPr>
          <p:cNvSpPr txBox="1"/>
          <p:nvPr userDrawn="1">
            <p:extLst>
              <p:ext uri="{1162E1C5-73C7-4A58-AE30-91384D911F3F}">
                <p184:classification xmlns:p184="http://schemas.microsoft.com/office/powerpoint/2018/4/main" val="hdr"/>
              </p:ext>
            </p:extLst>
          </p:nvPr>
        </p:nvSpPr>
        <p:spPr>
          <a:xfrm>
            <a:off x="5702300" y="63500"/>
            <a:ext cx="838200" cy="182880"/>
          </a:xfrm>
          <a:prstGeom prst="rect">
            <a:avLst/>
          </a:prstGeom>
        </p:spPr>
        <p:txBody>
          <a:bodyPr horzOverflow="overflow" lIns="0" tIns="0" rIns="0" bIns="0">
            <a:spAutoFit/>
          </a:bodyPr>
          <a:lstStyle/>
          <a:p>
            <a:pPr algn="l"/>
            <a:r>
              <a:rPr lang="en-AU" sz="1200">
                <a:solidFill>
                  <a:srgbClr val="FF0000">
                    <a:alpha val="50000"/>
                  </a:srgbClr>
                </a:solidFill>
                <a:latin typeface="Arial Black" panose="020B0A04020102020204" pitchFamily="34" charset="0"/>
              </a:rPr>
              <a:t>OFFICIAL</a:t>
            </a:r>
          </a:p>
        </p:txBody>
      </p:sp>
      <p:sp>
        <p:nvSpPr>
          <p:cNvPr id="6" name="TextBox 5">
            <a:extLst>
              <a:ext uri="{FF2B5EF4-FFF2-40B4-BE49-F238E27FC236}">
                <a16:creationId xmlns:a16="http://schemas.microsoft.com/office/drawing/2014/main" id="{4DD44BA5-96B4-2EC3-958F-4C045CA0C1AD}"/>
              </a:ext>
            </a:extLst>
          </p:cNvPr>
          <p:cNvSpPr txBox="1"/>
          <p:nvPr userDrawn="1">
            <p:extLst>
              <p:ext uri="{1162E1C5-73C7-4A58-AE30-91384D911F3F}">
                <p184:classification xmlns:p184="http://schemas.microsoft.com/office/powerpoint/2018/4/main" val="ftr"/>
              </p:ext>
            </p:extLst>
          </p:nvPr>
        </p:nvSpPr>
        <p:spPr>
          <a:xfrm>
            <a:off x="5702300" y="6611620"/>
            <a:ext cx="838200" cy="182880"/>
          </a:xfrm>
          <a:prstGeom prst="rect">
            <a:avLst/>
          </a:prstGeom>
        </p:spPr>
        <p:txBody>
          <a:bodyPr horzOverflow="overflow" lIns="0" tIns="0" rIns="0" bIns="0">
            <a:spAutoFit/>
          </a:bodyPr>
          <a:lstStyle/>
          <a:p>
            <a:pPr algn="l"/>
            <a:r>
              <a:rPr lang="en-AU" sz="1200">
                <a:solidFill>
                  <a:srgbClr val="FF0000">
                    <a:alpha val="50000"/>
                  </a:srgbClr>
                </a:solidFill>
                <a:latin typeface="Arial Black" panose="020B0A04020102020204" pitchFamily="34" charset="0"/>
              </a:rPr>
              <a:t>OFFICIAL</a:t>
            </a:r>
          </a:p>
        </p:txBody>
      </p:sp>
    </p:spTree>
    <p:extLst>
      <p:ext uri="{BB962C8B-B14F-4D97-AF65-F5344CB8AC3E}">
        <p14:creationId xmlns:p14="http://schemas.microsoft.com/office/powerpoint/2010/main" val="1017604479"/>
      </p:ext>
    </p:extLst>
  </p:cSld>
  <p:clrMap bg1="dk1" tx1="lt1" bg2="dk2" tx2="lt2" accent1="accent1" accent2="accent2" accent3="accent3" accent4="accent4" accent5="accent5" accent6="accent6" hlink="hlink" folHlink="folHlink"/>
  <p:sldLayoutIdLst>
    <p:sldLayoutId id="2147483682" r:id="rId1"/>
    <p:sldLayoutId id="2147483683" r:id="rId2"/>
  </p:sldLayoutIdLst>
  <p:hf sldNum="0" hdr="0"/>
  <p:txStyles>
    <p:titleStyle>
      <a:lvl1pPr algn="l" defTabSz="914400" rtl="0" eaLnBrk="1" latinLnBrk="0" hangingPunct="1">
        <a:lnSpc>
          <a:spcPct val="90000"/>
        </a:lnSpc>
        <a:spcBef>
          <a:spcPct val="0"/>
        </a:spcBef>
        <a:buNone/>
        <a:defRPr sz="800" b="1" i="0" kern="1200" spc="-100" baseline="0">
          <a:solidFill>
            <a:schemeClr val="tx1"/>
          </a:solidFill>
          <a:latin typeface="Arial" panose="020B0604020202020204" pitchFamily="34" charset="0"/>
          <a:ea typeface="+mj-ea"/>
          <a:cs typeface="Arial" panose="020B0604020202020204" pitchFamily="34" charset="0"/>
        </a:defRPr>
      </a:lvl1pPr>
    </p:titleStyle>
    <p:bodyStyle>
      <a:lvl1pPr marL="0" indent="0" algn="ctr" defTabSz="914400" rtl="0" eaLnBrk="1" latinLnBrk="0" hangingPunct="1">
        <a:lnSpc>
          <a:spcPts val="2400"/>
        </a:lnSpc>
        <a:spcBef>
          <a:spcPts val="300"/>
        </a:spcBef>
        <a:spcAft>
          <a:spcPts val="900"/>
        </a:spcAft>
        <a:buFont typeface="Arial" panose="020B0604020202020204" pitchFamily="34" charset="0"/>
        <a:buNone/>
        <a:defRPr sz="2100" b="1" u="sng" kern="1200" baseline="0">
          <a:solidFill>
            <a:schemeClr val="tx1"/>
          </a:solidFill>
          <a:uFill>
            <a:solidFill>
              <a:schemeClr val="tx2"/>
            </a:solidFill>
          </a:uFill>
          <a:latin typeface="+mn-lt"/>
          <a:ea typeface="+mn-ea"/>
          <a:cs typeface="+mn-cs"/>
        </a:defRPr>
      </a:lvl1pPr>
      <a:lvl2pPr marL="0" indent="0" algn="l" defTabSz="241200" rtl="0" eaLnBrk="1" latinLnBrk="0" hangingPunct="1">
        <a:lnSpc>
          <a:spcPts val="1800"/>
        </a:lnSpc>
        <a:spcBef>
          <a:spcPts val="300"/>
        </a:spcBef>
        <a:spcAft>
          <a:spcPts val="300"/>
        </a:spcAft>
        <a:buFont typeface="Arial" panose="020B0604020202020204" pitchFamily="34" charset="0"/>
        <a:buNone/>
        <a:defRPr sz="1500" b="1" kern="1200">
          <a:solidFill>
            <a:schemeClr val="tx1"/>
          </a:solidFill>
          <a:latin typeface="+mj-lt"/>
          <a:ea typeface="+mn-ea"/>
          <a:cs typeface="+mn-cs"/>
        </a:defRPr>
      </a:lvl2pPr>
      <a:lvl3pPr marL="0" indent="0" algn="l" defTabSz="914400" rtl="0" eaLnBrk="1" latinLnBrk="0" hangingPunct="1">
        <a:lnSpc>
          <a:spcPts val="1800"/>
        </a:lnSpc>
        <a:spcBef>
          <a:spcPts val="300"/>
        </a:spcBef>
        <a:spcAft>
          <a:spcPts val="300"/>
        </a:spcAft>
        <a:buFont typeface="Arial" panose="020B0604020202020204" pitchFamily="34" charset="0"/>
        <a:buNone/>
        <a:defRPr sz="1500" kern="1200">
          <a:solidFill>
            <a:schemeClr val="tx1"/>
          </a:solidFill>
          <a:latin typeface="+mn-lt"/>
          <a:ea typeface="+mn-ea"/>
          <a:cs typeface="+mn-cs"/>
        </a:defRPr>
      </a:lvl3pPr>
      <a:lvl4pPr marL="226800" indent="-226800" algn="l" defTabSz="914400" rtl="0" eaLnBrk="1" latinLnBrk="0" hangingPunct="1">
        <a:lnSpc>
          <a:spcPts val="1800"/>
        </a:lnSpc>
        <a:spcBef>
          <a:spcPts val="300"/>
        </a:spcBef>
        <a:spcAft>
          <a:spcPts val="300"/>
        </a:spcAft>
        <a:buFont typeface="Arial" panose="020B0604020202020204" pitchFamily="34" charset="0"/>
        <a:buChar char="•"/>
        <a:defRPr sz="1500" kern="1200">
          <a:solidFill>
            <a:schemeClr val="tx1"/>
          </a:solidFill>
          <a:latin typeface="+mn-lt"/>
          <a:ea typeface="+mn-ea"/>
          <a:cs typeface="+mn-cs"/>
        </a:defRPr>
      </a:lvl4pPr>
      <a:lvl5pPr marL="453600" indent="-226800" algn="l" defTabSz="914400" rtl="0" eaLnBrk="1" latinLnBrk="0" hangingPunct="1">
        <a:lnSpc>
          <a:spcPts val="1800"/>
        </a:lnSpc>
        <a:spcBef>
          <a:spcPts val="300"/>
        </a:spcBef>
        <a:spcAft>
          <a:spcPts val="300"/>
        </a:spcAft>
        <a:buFont typeface="System Font Regular"/>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D79A9B0-6D0D-6B62-76ED-D8AB17D8B77D}"/>
              </a:ext>
            </a:extLst>
          </p:cNvPr>
          <p:cNvSpPr>
            <a:spLocks noGrp="1"/>
          </p:cNvSpPr>
          <p:nvPr>
            <p:ph type="body" idx="1"/>
          </p:nvPr>
        </p:nvSpPr>
        <p:spPr>
          <a:xfrm>
            <a:off x="1015000" y="1282148"/>
            <a:ext cx="10162000" cy="4293704"/>
          </a:xfrm>
          <a:prstGeom prst="rect">
            <a:avLst/>
          </a:prstGeom>
        </p:spPr>
        <p:txBody>
          <a:bodyPr vert="horz" lIns="0" tIns="0" rIns="0" bIns="0" rtlCol="0" anchor="ctr" anchorCtr="0">
            <a:no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a:extLst>
              <a:ext uri="{FF2B5EF4-FFF2-40B4-BE49-F238E27FC236}">
                <a16:creationId xmlns:a16="http://schemas.microsoft.com/office/drawing/2014/main" id="{EA704B5D-453E-F18C-739E-AB7266FE5CE2}"/>
              </a:ext>
            </a:extLst>
          </p:cNvPr>
          <p:cNvSpPr>
            <a:spLocks noGrp="1"/>
          </p:cNvSpPr>
          <p:nvPr>
            <p:ph type="dt" sz="half" idx="2"/>
          </p:nvPr>
        </p:nvSpPr>
        <p:spPr>
          <a:xfrm>
            <a:off x="10474433" y="275312"/>
            <a:ext cx="1219755" cy="123111"/>
          </a:xfrm>
          <a:prstGeom prst="rect">
            <a:avLst/>
          </a:prstGeom>
        </p:spPr>
        <p:txBody>
          <a:bodyPr vert="horz" wrap="square" lIns="0" tIns="0" rIns="0" bIns="0" rtlCol="0" anchor="ctr">
            <a:spAutoFit/>
          </a:bodyPr>
          <a:lstStyle>
            <a:lvl1pPr algn="r">
              <a:defRPr sz="800">
                <a:solidFill>
                  <a:schemeClr val="tx2"/>
                </a:solidFill>
              </a:defRPr>
            </a:lvl1pPr>
          </a:lstStyle>
          <a:p>
            <a:r>
              <a:rPr lang="en-US"/>
              <a:t>Produced by Play by the Rules - February 2026</a:t>
            </a:r>
            <a:endParaRPr lang="en-AU" dirty="0"/>
          </a:p>
        </p:txBody>
      </p:sp>
      <p:sp>
        <p:nvSpPr>
          <p:cNvPr id="5" name="Footer Placeholder 4">
            <a:extLst>
              <a:ext uri="{FF2B5EF4-FFF2-40B4-BE49-F238E27FC236}">
                <a16:creationId xmlns:a16="http://schemas.microsoft.com/office/drawing/2014/main" id="{2BE827A2-6D3B-BA2B-1FD6-AA9A18BE7691}"/>
              </a:ext>
            </a:extLst>
          </p:cNvPr>
          <p:cNvSpPr>
            <a:spLocks noGrp="1"/>
          </p:cNvSpPr>
          <p:nvPr>
            <p:ph type="ftr" sz="quarter" idx="3"/>
          </p:nvPr>
        </p:nvSpPr>
        <p:spPr>
          <a:xfrm>
            <a:off x="497810" y="280957"/>
            <a:ext cx="4173996" cy="123111"/>
          </a:xfrm>
          <a:prstGeom prst="rect">
            <a:avLst/>
          </a:prstGeom>
        </p:spPr>
        <p:txBody>
          <a:bodyPr vert="horz" wrap="square" lIns="0" tIns="0" rIns="0" bIns="0" rtlCol="0" anchor="ctr">
            <a:spAutoFit/>
          </a:bodyPr>
          <a:lstStyle>
            <a:lvl1pPr algn="ctr">
              <a:defRPr sz="800">
                <a:solidFill>
                  <a:schemeClr val="tx2"/>
                </a:solidFill>
              </a:defRPr>
            </a:lvl1pPr>
          </a:lstStyle>
          <a:p>
            <a:pPr algn="l"/>
            <a:r>
              <a:rPr lang="en-US"/>
              <a:t>Member Protection Information Officer Program Overview</a:t>
            </a:r>
            <a:endParaRPr lang="en-AU" dirty="0"/>
          </a:p>
        </p:txBody>
      </p:sp>
      <p:sp>
        <p:nvSpPr>
          <p:cNvPr id="6" name="Slide Number Placeholder 5">
            <a:extLst>
              <a:ext uri="{FF2B5EF4-FFF2-40B4-BE49-F238E27FC236}">
                <a16:creationId xmlns:a16="http://schemas.microsoft.com/office/drawing/2014/main" id="{F32A3D0E-E042-6C55-731E-5127260C1971}"/>
              </a:ext>
            </a:extLst>
          </p:cNvPr>
          <p:cNvSpPr>
            <a:spLocks noGrp="1"/>
          </p:cNvSpPr>
          <p:nvPr>
            <p:ph type="sldNum" sz="quarter" idx="4"/>
          </p:nvPr>
        </p:nvSpPr>
        <p:spPr>
          <a:xfrm>
            <a:off x="8950992" y="6449966"/>
            <a:ext cx="2743200" cy="123111"/>
          </a:xfrm>
          <a:prstGeom prst="rect">
            <a:avLst/>
          </a:prstGeom>
        </p:spPr>
        <p:txBody>
          <a:bodyPr vert="horz" lIns="0" tIns="0" rIns="0" bIns="0" rtlCol="0" anchor="ctr">
            <a:noAutofit/>
          </a:bodyPr>
          <a:lstStyle>
            <a:lvl1pPr algn="r">
              <a:defRPr sz="800">
                <a:solidFill>
                  <a:schemeClr val="tx2"/>
                </a:solidFill>
              </a:defRPr>
            </a:lvl1pPr>
          </a:lstStyle>
          <a:p>
            <a:fld id="{3EC76EF2-4BE2-4E44-91FC-DE2FA879AD5A}" type="slidenum">
              <a:rPr lang="en-AU" smtClean="0"/>
              <a:pPr/>
              <a:t>‹#›</a:t>
            </a:fld>
            <a:endParaRPr lang="en-AU" dirty="0"/>
          </a:p>
        </p:txBody>
      </p:sp>
      <p:sp>
        <p:nvSpPr>
          <p:cNvPr id="7" name="Slide Number Placeholder 5">
            <a:extLst>
              <a:ext uri="{FF2B5EF4-FFF2-40B4-BE49-F238E27FC236}">
                <a16:creationId xmlns:a16="http://schemas.microsoft.com/office/drawing/2014/main" id="{0452A0EA-C06E-5032-4028-1FFB71A5127D}"/>
              </a:ext>
            </a:extLst>
          </p:cNvPr>
          <p:cNvSpPr txBox="1">
            <a:spLocks/>
          </p:cNvSpPr>
          <p:nvPr userDrawn="1"/>
        </p:nvSpPr>
        <p:spPr>
          <a:xfrm>
            <a:off x="497810" y="6449967"/>
            <a:ext cx="2743200" cy="123111"/>
          </a:xfrm>
          <a:prstGeom prst="rect">
            <a:avLst/>
          </a:prstGeom>
        </p:spPr>
        <p:txBody>
          <a:bodyPr vert="horz" lIns="0" tIns="0" rIns="0" bIns="0" rtlCol="0" anchor="ctr">
            <a:noAutofit/>
          </a:bodyPr>
          <a:lstStyle>
            <a:defPPr>
              <a:defRPr lang="en-US"/>
            </a:defPPr>
            <a:lvl1pPr marL="0" algn="r" defTabSz="914400" rtl="0" eaLnBrk="1" latinLnBrk="0" hangingPunct="1">
              <a:defRPr sz="8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AU" dirty="0">
                <a:solidFill>
                  <a:schemeClr val="tx1"/>
                </a:solidFill>
              </a:rPr>
              <a:t>Play by the Rules</a:t>
            </a:r>
          </a:p>
        </p:txBody>
      </p:sp>
      <p:sp>
        <p:nvSpPr>
          <p:cNvPr id="9" name="TextBox 8">
            <a:extLst>
              <a:ext uri="{FF2B5EF4-FFF2-40B4-BE49-F238E27FC236}">
                <a16:creationId xmlns:a16="http://schemas.microsoft.com/office/drawing/2014/main" id="{5DD6858D-513D-00D0-8DE9-21C3449CCA28}"/>
              </a:ext>
            </a:extLst>
          </p:cNvPr>
          <p:cNvSpPr txBox="1"/>
          <p:nvPr userDrawn="1">
            <p:extLst>
              <p:ext uri="{1162E1C5-73C7-4A58-AE30-91384D911F3F}">
                <p184:classification xmlns:p184="http://schemas.microsoft.com/office/powerpoint/2018/4/main" val="hdr"/>
              </p:ext>
            </p:extLst>
          </p:nvPr>
        </p:nvSpPr>
        <p:spPr>
          <a:xfrm>
            <a:off x="5702300" y="63500"/>
            <a:ext cx="838200" cy="182880"/>
          </a:xfrm>
          <a:prstGeom prst="rect">
            <a:avLst/>
          </a:prstGeom>
        </p:spPr>
        <p:txBody>
          <a:bodyPr horzOverflow="overflow" lIns="0" tIns="0" rIns="0" bIns="0">
            <a:spAutoFit/>
          </a:bodyPr>
          <a:lstStyle/>
          <a:p>
            <a:pPr algn="l"/>
            <a:r>
              <a:rPr lang="en-AU" sz="1200">
                <a:solidFill>
                  <a:srgbClr val="FF0000">
                    <a:alpha val="50000"/>
                  </a:srgbClr>
                </a:solidFill>
                <a:latin typeface="Arial Black" panose="020B0A04020102020204" pitchFamily="34" charset="0"/>
              </a:rPr>
              <a:t>OFFICIAL</a:t>
            </a:r>
          </a:p>
        </p:txBody>
      </p:sp>
      <p:sp>
        <p:nvSpPr>
          <p:cNvPr id="10" name="TextBox 9">
            <a:extLst>
              <a:ext uri="{FF2B5EF4-FFF2-40B4-BE49-F238E27FC236}">
                <a16:creationId xmlns:a16="http://schemas.microsoft.com/office/drawing/2014/main" id="{32B866E0-7F2C-DF41-5243-38F9BD11DB2E}"/>
              </a:ext>
            </a:extLst>
          </p:cNvPr>
          <p:cNvSpPr txBox="1"/>
          <p:nvPr userDrawn="1">
            <p:extLst>
              <p:ext uri="{1162E1C5-73C7-4A58-AE30-91384D911F3F}">
                <p184:classification xmlns:p184="http://schemas.microsoft.com/office/powerpoint/2018/4/main" val="ftr"/>
              </p:ext>
            </p:extLst>
          </p:nvPr>
        </p:nvSpPr>
        <p:spPr>
          <a:xfrm>
            <a:off x="5702300" y="6611620"/>
            <a:ext cx="838200" cy="182880"/>
          </a:xfrm>
          <a:prstGeom prst="rect">
            <a:avLst/>
          </a:prstGeom>
        </p:spPr>
        <p:txBody>
          <a:bodyPr horzOverflow="overflow" lIns="0" tIns="0" rIns="0" bIns="0">
            <a:spAutoFit/>
          </a:bodyPr>
          <a:lstStyle/>
          <a:p>
            <a:pPr algn="l"/>
            <a:r>
              <a:rPr lang="en-AU" sz="1200">
                <a:solidFill>
                  <a:srgbClr val="FF0000">
                    <a:alpha val="50000"/>
                  </a:srgbClr>
                </a:solidFill>
                <a:latin typeface="Arial Black" panose="020B0A04020102020204" pitchFamily="34" charset="0"/>
              </a:rPr>
              <a:t>OFFICIAL</a:t>
            </a:r>
          </a:p>
        </p:txBody>
      </p:sp>
    </p:spTree>
    <p:extLst>
      <p:ext uri="{BB962C8B-B14F-4D97-AF65-F5344CB8AC3E}">
        <p14:creationId xmlns:p14="http://schemas.microsoft.com/office/powerpoint/2010/main" val="215770605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Lst>
  <p:hf sldNum="0" hdr="0"/>
  <p:txStyles>
    <p:titleStyle>
      <a:lvl1pPr algn="l" defTabSz="914400" rtl="0" eaLnBrk="1" latinLnBrk="0" hangingPunct="1">
        <a:lnSpc>
          <a:spcPct val="90000"/>
        </a:lnSpc>
        <a:spcBef>
          <a:spcPct val="0"/>
        </a:spcBef>
        <a:buNone/>
        <a:defRPr sz="4400" b="1" i="0" kern="1200" spc="-100" baseline="0">
          <a:solidFill>
            <a:schemeClr val="tx1"/>
          </a:solidFill>
          <a:latin typeface="Arial" panose="020B0604020202020204" pitchFamily="34" charset="0"/>
          <a:ea typeface="+mj-ea"/>
          <a:cs typeface="Arial" panose="020B0604020202020204" pitchFamily="34" charset="0"/>
        </a:defRPr>
      </a:lvl1pPr>
    </p:titleStyle>
    <p:bodyStyle>
      <a:lvl1pPr marL="0" indent="0" algn="ctr" defTabSz="914400" rtl="0" eaLnBrk="1" latinLnBrk="0" hangingPunct="1">
        <a:lnSpc>
          <a:spcPts val="6600"/>
        </a:lnSpc>
        <a:spcBef>
          <a:spcPts val="1200"/>
        </a:spcBef>
        <a:spcAft>
          <a:spcPts val="3000"/>
        </a:spcAft>
        <a:buFont typeface="Arial" panose="020B0604020202020204" pitchFamily="34" charset="0"/>
        <a:buNone/>
        <a:defRPr sz="6000" b="1" u="none" kern="1200" baseline="0">
          <a:solidFill>
            <a:schemeClr val="tx1"/>
          </a:solidFill>
          <a:uFill>
            <a:solidFill>
              <a:schemeClr val="bg2"/>
            </a:solidFill>
          </a:uFill>
          <a:latin typeface="+mn-lt"/>
          <a:ea typeface="+mn-ea"/>
          <a:cs typeface="+mn-cs"/>
        </a:defRPr>
      </a:lvl1pPr>
      <a:lvl2pPr marL="0" indent="0" algn="l" defTabSz="241200" rtl="0" eaLnBrk="1" latinLnBrk="0" hangingPunct="1">
        <a:lnSpc>
          <a:spcPts val="3900"/>
        </a:lnSpc>
        <a:spcBef>
          <a:spcPts val="300"/>
        </a:spcBef>
        <a:spcAft>
          <a:spcPts val="1500"/>
        </a:spcAft>
        <a:buFont typeface="Arial" panose="020B0604020202020204" pitchFamily="34" charset="0"/>
        <a:buNone/>
        <a:defRPr sz="3600" b="1" u="none" kern="1200" baseline="0">
          <a:solidFill>
            <a:schemeClr val="tx1"/>
          </a:solidFill>
          <a:uFill>
            <a:solidFill>
              <a:schemeClr val="bg2"/>
            </a:solidFill>
          </a:uFill>
          <a:latin typeface="+mj-lt"/>
          <a:ea typeface="+mn-ea"/>
          <a:cs typeface="+mn-cs"/>
        </a:defRPr>
      </a:lvl2pPr>
      <a:lvl3pPr marL="0" indent="0" algn="l" defTabSz="914400" rtl="0" eaLnBrk="1" latinLnBrk="0" hangingPunct="1">
        <a:lnSpc>
          <a:spcPts val="1800"/>
        </a:lnSpc>
        <a:spcBef>
          <a:spcPts val="300"/>
        </a:spcBef>
        <a:spcAft>
          <a:spcPts val="600"/>
        </a:spcAft>
        <a:buFont typeface="Arial" panose="020B0604020202020204" pitchFamily="34" charset="0"/>
        <a:buNone/>
        <a:defRPr sz="1500" b="1" kern="1200">
          <a:solidFill>
            <a:schemeClr val="tx2"/>
          </a:solidFill>
          <a:latin typeface="+mn-lt"/>
          <a:ea typeface="+mn-ea"/>
          <a:cs typeface="+mn-cs"/>
        </a:defRPr>
      </a:lvl3pPr>
      <a:lvl4pPr marL="226800" indent="-226800" algn="l" defTabSz="914400" rtl="0" eaLnBrk="1" latinLnBrk="0" hangingPunct="1">
        <a:lnSpc>
          <a:spcPts val="1800"/>
        </a:lnSpc>
        <a:spcBef>
          <a:spcPts val="300"/>
        </a:spcBef>
        <a:spcAft>
          <a:spcPts val="300"/>
        </a:spcAft>
        <a:buFont typeface="Arial" panose="020B0604020202020204" pitchFamily="34" charset="0"/>
        <a:buChar char="•"/>
        <a:defRPr sz="1500" kern="1200">
          <a:solidFill>
            <a:schemeClr val="tx2"/>
          </a:solidFill>
          <a:latin typeface="+mn-lt"/>
          <a:ea typeface="+mn-ea"/>
          <a:cs typeface="+mn-cs"/>
        </a:defRPr>
      </a:lvl4pPr>
      <a:lvl5pPr marL="453600" indent="-226800" algn="l" defTabSz="914400" rtl="0" eaLnBrk="1" latinLnBrk="0" hangingPunct="1">
        <a:lnSpc>
          <a:spcPts val="1800"/>
        </a:lnSpc>
        <a:spcBef>
          <a:spcPts val="300"/>
        </a:spcBef>
        <a:spcAft>
          <a:spcPts val="300"/>
        </a:spcAft>
        <a:buFont typeface="System Font Regular"/>
        <a:buChar char="–"/>
        <a:defRPr sz="15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4F0CE0-67BD-B56C-DDB4-F91A56F57F18}"/>
              </a:ext>
            </a:extLst>
          </p:cNvPr>
          <p:cNvSpPr>
            <a:spLocks noGrp="1"/>
          </p:cNvSpPr>
          <p:nvPr>
            <p:ph type="title"/>
          </p:nvPr>
        </p:nvSpPr>
        <p:spPr>
          <a:xfrm>
            <a:off x="497810" y="566401"/>
            <a:ext cx="11196379" cy="1136962"/>
          </a:xfrm>
          <a:prstGeom prst="rect">
            <a:avLst/>
          </a:prstGeom>
        </p:spPr>
        <p:txBody>
          <a:bodyPr vert="horz" lIns="0" tIns="0" rIns="0" bIns="0" rtlCol="0" anchor="ctr" anchorCtr="0">
            <a:noAutofit/>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4D79A9B0-6D0D-6B62-76ED-D8AB17D8B77D}"/>
              </a:ext>
            </a:extLst>
          </p:cNvPr>
          <p:cNvSpPr>
            <a:spLocks noGrp="1"/>
          </p:cNvSpPr>
          <p:nvPr>
            <p:ph type="body" idx="1"/>
          </p:nvPr>
        </p:nvSpPr>
        <p:spPr>
          <a:xfrm>
            <a:off x="497810" y="1993929"/>
            <a:ext cx="11196378" cy="4293704"/>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a:extLst>
              <a:ext uri="{FF2B5EF4-FFF2-40B4-BE49-F238E27FC236}">
                <a16:creationId xmlns:a16="http://schemas.microsoft.com/office/drawing/2014/main" id="{EA704B5D-453E-F18C-739E-AB7266FE5CE2}"/>
              </a:ext>
            </a:extLst>
          </p:cNvPr>
          <p:cNvSpPr>
            <a:spLocks noGrp="1"/>
          </p:cNvSpPr>
          <p:nvPr>
            <p:ph type="dt" sz="half" idx="2"/>
          </p:nvPr>
        </p:nvSpPr>
        <p:spPr>
          <a:xfrm>
            <a:off x="10474433" y="275312"/>
            <a:ext cx="1219755" cy="123111"/>
          </a:xfrm>
          <a:prstGeom prst="rect">
            <a:avLst/>
          </a:prstGeom>
        </p:spPr>
        <p:txBody>
          <a:bodyPr vert="horz" wrap="square" lIns="0" tIns="0" rIns="0" bIns="0" rtlCol="0" anchor="ctr">
            <a:spAutoFit/>
          </a:bodyPr>
          <a:lstStyle>
            <a:lvl1pPr algn="r">
              <a:defRPr sz="800">
                <a:solidFill>
                  <a:schemeClr val="tx2"/>
                </a:solidFill>
              </a:defRPr>
            </a:lvl1pPr>
          </a:lstStyle>
          <a:p>
            <a:r>
              <a:rPr lang="en-US"/>
              <a:t>Produced by Play by the Rules - February 2026</a:t>
            </a:r>
            <a:endParaRPr lang="en-AU" dirty="0"/>
          </a:p>
        </p:txBody>
      </p:sp>
      <p:sp>
        <p:nvSpPr>
          <p:cNvPr id="5" name="Footer Placeholder 4">
            <a:extLst>
              <a:ext uri="{FF2B5EF4-FFF2-40B4-BE49-F238E27FC236}">
                <a16:creationId xmlns:a16="http://schemas.microsoft.com/office/drawing/2014/main" id="{2BE827A2-6D3B-BA2B-1FD6-AA9A18BE7691}"/>
              </a:ext>
            </a:extLst>
          </p:cNvPr>
          <p:cNvSpPr>
            <a:spLocks noGrp="1"/>
          </p:cNvSpPr>
          <p:nvPr>
            <p:ph type="ftr" sz="quarter" idx="3"/>
          </p:nvPr>
        </p:nvSpPr>
        <p:spPr>
          <a:xfrm>
            <a:off x="497810" y="280957"/>
            <a:ext cx="4173996" cy="123111"/>
          </a:xfrm>
          <a:prstGeom prst="rect">
            <a:avLst/>
          </a:prstGeom>
        </p:spPr>
        <p:txBody>
          <a:bodyPr vert="horz" wrap="square" lIns="0" tIns="0" rIns="0" bIns="0" rtlCol="0" anchor="ctr">
            <a:spAutoFit/>
          </a:bodyPr>
          <a:lstStyle>
            <a:lvl1pPr algn="ctr">
              <a:defRPr sz="800">
                <a:solidFill>
                  <a:schemeClr val="tx2"/>
                </a:solidFill>
              </a:defRPr>
            </a:lvl1pPr>
          </a:lstStyle>
          <a:p>
            <a:pPr algn="l"/>
            <a:r>
              <a:rPr lang="en-US"/>
              <a:t>Member Protection Information Officer Program Overview</a:t>
            </a:r>
            <a:endParaRPr lang="en-AU" dirty="0"/>
          </a:p>
        </p:txBody>
      </p:sp>
      <p:sp>
        <p:nvSpPr>
          <p:cNvPr id="7" name="Slide Number Placeholder 5">
            <a:extLst>
              <a:ext uri="{FF2B5EF4-FFF2-40B4-BE49-F238E27FC236}">
                <a16:creationId xmlns:a16="http://schemas.microsoft.com/office/drawing/2014/main" id="{0452A0EA-C06E-5032-4028-1FFB71A5127D}"/>
              </a:ext>
            </a:extLst>
          </p:cNvPr>
          <p:cNvSpPr txBox="1">
            <a:spLocks/>
          </p:cNvSpPr>
          <p:nvPr userDrawn="1"/>
        </p:nvSpPr>
        <p:spPr>
          <a:xfrm>
            <a:off x="497810" y="6449967"/>
            <a:ext cx="2743200" cy="123111"/>
          </a:xfrm>
          <a:prstGeom prst="rect">
            <a:avLst/>
          </a:prstGeom>
        </p:spPr>
        <p:txBody>
          <a:bodyPr vert="horz" lIns="0" tIns="0" rIns="0" bIns="0" rtlCol="0" anchor="ctr">
            <a:noAutofit/>
          </a:bodyPr>
          <a:lstStyle>
            <a:defPPr>
              <a:defRPr lang="en-US"/>
            </a:defPPr>
            <a:lvl1pPr marL="0" algn="r" defTabSz="914400" rtl="0" eaLnBrk="1" latinLnBrk="0" hangingPunct="1">
              <a:defRPr sz="8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AU" dirty="0">
                <a:solidFill>
                  <a:schemeClr val="tx1"/>
                </a:solidFill>
              </a:rPr>
              <a:t>Play by the Rules</a:t>
            </a:r>
          </a:p>
        </p:txBody>
      </p:sp>
      <p:sp>
        <p:nvSpPr>
          <p:cNvPr id="9" name="TextBox 8">
            <a:extLst>
              <a:ext uri="{FF2B5EF4-FFF2-40B4-BE49-F238E27FC236}">
                <a16:creationId xmlns:a16="http://schemas.microsoft.com/office/drawing/2014/main" id="{F0031774-D836-1338-7029-6609B5F29BB0}"/>
              </a:ext>
            </a:extLst>
          </p:cNvPr>
          <p:cNvSpPr txBox="1"/>
          <p:nvPr userDrawn="1">
            <p:extLst>
              <p:ext uri="{1162E1C5-73C7-4A58-AE30-91384D911F3F}">
                <p184:classification xmlns:p184="http://schemas.microsoft.com/office/powerpoint/2018/4/main" val="hdr"/>
              </p:ext>
            </p:extLst>
          </p:nvPr>
        </p:nvSpPr>
        <p:spPr>
          <a:xfrm>
            <a:off x="5702300" y="63500"/>
            <a:ext cx="838200" cy="182880"/>
          </a:xfrm>
          <a:prstGeom prst="rect">
            <a:avLst/>
          </a:prstGeom>
        </p:spPr>
        <p:txBody>
          <a:bodyPr horzOverflow="overflow" lIns="0" tIns="0" rIns="0" bIns="0">
            <a:spAutoFit/>
          </a:bodyPr>
          <a:lstStyle/>
          <a:p>
            <a:pPr algn="l"/>
            <a:r>
              <a:rPr lang="en-AU" sz="1200">
                <a:solidFill>
                  <a:srgbClr val="FF0000">
                    <a:alpha val="50000"/>
                  </a:srgbClr>
                </a:solidFill>
                <a:latin typeface="Arial Black" panose="020B0A04020102020204" pitchFamily="34" charset="0"/>
              </a:rPr>
              <a:t>OFFICIAL</a:t>
            </a:r>
          </a:p>
        </p:txBody>
      </p:sp>
      <p:sp>
        <p:nvSpPr>
          <p:cNvPr id="10" name="TextBox 9">
            <a:extLst>
              <a:ext uri="{FF2B5EF4-FFF2-40B4-BE49-F238E27FC236}">
                <a16:creationId xmlns:a16="http://schemas.microsoft.com/office/drawing/2014/main" id="{73045965-D208-6167-C6A8-D5B8DFC68798}"/>
              </a:ext>
            </a:extLst>
          </p:cNvPr>
          <p:cNvSpPr txBox="1"/>
          <p:nvPr userDrawn="1">
            <p:extLst>
              <p:ext uri="{1162E1C5-73C7-4A58-AE30-91384D911F3F}">
                <p184:classification xmlns:p184="http://schemas.microsoft.com/office/powerpoint/2018/4/main" val="ftr"/>
              </p:ext>
            </p:extLst>
          </p:nvPr>
        </p:nvSpPr>
        <p:spPr>
          <a:xfrm>
            <a:off x="5702300" y="6611620"/>
            <a:ext cx="838200" cy="182880"/>
          </a:xfrm>
          <a:prstGeom prst="rect">
            <a:avLst/>
          </a:prstGeom>
        </p:spPr>
        <p:txBody>
          <a:bodyPr horzOverflow="overflow" lIns="0" tIns="0" rIns="0" bIns="0">
            <a:spAutoFit/>
          </a:bodyPr>
          <a:lstStyle/>
          <a:p>
            <a:pPr algn="l"/>
            <a:r>
              <a:rPr lang="en-AU" sz="1200">
                <a:solidFill>
                  <a:srgbClr val="FF0000">
                    <a:alpha val="50000"/>
                  </a:srgbClr>
                </a:solidFill>
                <a:latin typeface="Arial Black" panose="020B0A04020102020204" pitchFamily="34" charset="0"/>
              </a:rPr>
              <a:t>OFFICIAL</a:t>
            </a:r>
          </a:p>
        </p:txBody>
      </p:sp>
    </p:spTree>
    <p:extLst>
      <p:ext uri="{BB962C8B-B14F-4D97-AF65-F5344CB8AC3E}">
        <p14:creationId xmlns:p14="http://schemas.microsoft.com/office/powerpoint/2010/main" val="111498739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Lst>
  <p:hf sldNum="0" hdr="0"/>
  <p:txStyles>
    <p:titleStyle>
      <a:lvl1pPr algn="l" defTabSz="914400" rtl="0" eaLnBrk="1" latinLnBrk="0" hangingPunct="1">
        <a:lnSpc>
          <a:spcPct val="90000"/>
        </a:lnSpc>
        <a:spcBef>
          <a:spcPct val="0"/>
        </a:spcBef>
        <a:buNone/>
        <a:defRPr sz="4400" b="1" i="0" kern="1200" spc="-100" baseline="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ts val="2400"/>
        </a:lnSpc>
        <a:spcBef>
          <a:spcPts val="300"/>
        </a:spcBef>
        <a:spcAft>
          <a:spcPts val="900"/>
        </a:spcAft>
        <a:buFont typeface="Arial" panose="020B0604020202020204" pitchFamily="34" charset="0"/>
        <a:buNone/>
        <a:defRPr sz="2100" b="1" kern="1200">
          <a:solidFill>
            <a:schemeClr val="tx1"/>
          </a:solidFill>
          <a:latin typeface="+mn-lt"/>
          <a:ea typeface="+mn-ea"/>
          <a:cs typeface="+mn-cs"/>
        </a:defRPr>
      </a:lvl1pPr>
      <a:lvl2pPr marL="0" indent="0" algn="l" defTabSz="241200" rtl="0" eaLnBrk="1" latinLnBrk="0" hangingPunct="1">
        <a:lnSpc>
          <a:spcPts val="1800"/>
        </a:lnSpc>
        <a:spcBef>
          <a:spcPts val="300"/>
        </a:spcBef>
        <a:spcAft>
          <a:spcPts val="300"/>
        </a:spcAft>
        <a:buFont typeface="Arial" panose="020B0604020202020204" pitchFamily="34" charset="0"/>
        <a:buNone/>
        <a:defRPr sz="1500" b="1" kern="1200">
          <a:solidFill>
            <a:schemeClr val="tx2"/>
          </a:solidFill>
          <a:latin typeface="+mj-lt"/>
          <a:ea typeface="+mn-ea"/>
          <a:cs typeface="+mn-cs"/>
        </a:defRPr>
      </a:lvl2pPr>
      <a:lvl3pPr marL="0" indent="0" algn="l" defTabSz="914400" rtl="0" eaLnBrk="1" latinLnBrk="0" hangingPunct="1">
        <a:lnSpc>
          <a:spcPts val="1800"/>
        </a:lnSpc>
        <a:spcBef>
          <a:spcPts val="300"/>
        </a:spcBef>
        <a:spcAft>
          <a:spcPts val="300"/>
        </a:spcAft>
        <a:buFont typeface="Arial" panose="020B0604020202020204" pitchFamily="34" charset="0"/>
        <a:buNone/>
        <a:defRPr sz="1500" kern="1200">
          <a:solidFill>
            <a:schemeClr val="tx2"/>
          </a:solidFill>
          <a:latin typeface="+mn-lt"/>
          <a:ea typeface="+mn-ea"/>
          <a:cs typeface="+mn-cs"/>
        </a:defRPr>
      </a:lvl3pPr>
      <a:lvl4pPr marL="226800" indent="-226800" algn="l" defTabSz="914400" rtl="0" eaLnBrk="1" latinLnBrk="0" hangingPunct="1">
        <a:lnSpc>
          <a:spcPts val="1800"/>
        </a:lnSpc>
        <a:spcBef>
          <a:spcPts val="300"/>
        </a:spcBef>
        <a:spcAft>
          <a:spcPts val="300"/>
        </a:spcAft>
        <a:buFont typeface="Arial" panose="020B0604020202020204" pitchFamily="34" charset="0"/>
        <a:buChar char="•"/>
        <a:defRPr sz="1500" kern="1200">
          <a:solidFill>
            <a:schemeClr val="tx2"/>
          </a:solidFill>
          <a:latin typeface="+mn-lt"/>
          <a:ea typeface="+mn-ea"/>
          <a:cs typeface="+mn-cs"/>
        </a:defRPr>
      </a:lvl4pPr>
      <a:lvl5pPr marL="453600" indent="-226800" algn="l" defTabSz="914400" rtl="0" eaLnBrk="1" latinLnBrk="0" hangingPunct="1">
        <a:lnSpc>
          <a:spcPts val="1800"/>
        </a:lnSpc>
        <a:spcBef>
          <a:spcPts val="300"/>
        </a:spcBef>
        <a:spcAft>
          <a:spcPts val="300"/>
        </a:spcAft>
        <a:buFont typeface="System Font Regular"/>
        <a:buChar char="–"/>
        <a:defRPr sz="15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laybytherules@sportintegrity.gov.au" TargetMode="External"/><Relationship Id="rId2" Type="http://schemas.openxmlformats.org/officeDocument/2006/relationships/hyperlink" Target="https://www.playbytherules.net.au/mpio"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hyperlink" Target="https://elearning.sportintegrity.gov.au/user_login" TargetMode="External"/><Relationship Id="rId7" Type="http://schemas.openxmlformats.org/officeDocument/2006/relationships/image" Target="../media/image17.sv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hyperlink" Target="https://www.playbytherules.net.au/"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2B271-23A5-161F-528F-8EACFE38BE72}"/>
              </a:ext>
            </a:extLst>
          </p:cNvPr>
          <p:cNvSpPr>
            <a:spLocks noGrp="1"/>
          </p:cNvSpPr>
          <p:nvPr>
            <p:ph type="title"/>
          </p:nvPr>
        </p:nvSpPr>
        <p:spPr>
          <a:xfrm>
            <a:off x="497809" y="1064385"/>
            <a:ext cx="11196379" cy="1271180"/>
          </a:xfrm>
        </p:spPr>
        <p:txBody>
          <a:bodyPr>
            <a:noAutofit/>
          </a:bodyPr>
          <a:lstStyle/>
          <a:p>
            <a:r>
              <a:rPr lang="en-GB" dirty="0"/>
              <a:t>Member Protection Information Officer Program Overview presentation</a:t>
            </a:r>
            <a:endParaRPr lang="en-AU" dirty="0"/>
          </a:p>
        </p:txBody>
      </p:sp>
      <p:sp>
        <p:nvSpPr>
          <p:cNvPr id="3" name="Content Placeholder 2">
            <a:extLst>
              <a:ext uri="{FF2B5EF4-FFF2-40B4-BE49-F238E27FC236}">
                <a16:creationId xmlns:a16="http://schemas.microsoft.com/office/drawing/2014/main" id="{B53E98E3-E3B7-F611-3E89-25BD140A43C7}"/>
              </a:ext>
            </a:extLst>
          </p:cNvPr>
          <p:cNvSpPr>
            <a:spLocks noGrp="1"/>
          </p:cNvSpPr>
          <p:nvPr>
            <p:ph idx="1"/>
          </p:nvPr>
        </p:nvSpPr>
        <p:spPr>
          <a:xfrm>
            <a:off x="497810" y="2995883"/>
            <a:ext cx="11196378" cy="2915820"/>
          </a:xfrm>
        </p:spPr>
        <p:txBody>
          <a:bodyPr/>
          <a:lstStyle/>
          <a:p>
            <a:pPr lvl="2">
              <a:tabLst>
                <a:tab pos="2880000" algn="l"/>
              </a:tabLst>
            </a:pPr>
            <a:r>
              <a:rPr lang="en-GB" sz="2100" b="1" dirty="0">
                <a:solidFill>
                  <a:schemeClr val="tx1"/>
                </a:solidFill>
              </a:rPr>
              <a:t>Instructions for presenters</a:t>
            </a:r>
          </a:p>
          <a:p>
            <a:pPr lvl="2">
              <a:spcAft>
                <a:spcPts val="1000"/>
              </a:spcAft>
              <a:tabLst>
                <a:tab pos="2880000" algn="l"/>
              </a:tabLst>
            </a:pPr>
            <a:r>
              <a:rPr lang="en-GB" dirty="0"/>
              <a:t>The purpose of this presentation is to provide a general overview about the Member Protection Information Officer (MPIO) role.</a:t>
            </a:r>
          </a:p>
          <a:p>
            <a:pPr lvl="2">
              <a:spcAft>
                <a:spcPts val="1000"/>
              </a:spcAft>
              <a:tabLst>
                <a:tab pos="2880000" algn="l"/>
              </a:tabLst>
            </a:pPr>
            <a:r>
              <a:rPr lang="en-GB" dirty="0"/>
              <a:t>It is intended to be used by community sporting clubs and associations to help them provide information to people considering becoming an MPIO.</a:t>
            </a:r>
          </a:p>
          <a:p>
            <a:pPr lvl="2">
              <a:spcAft>
                <a:spcPts val="1000"/>
              </a:spcAft>
              <a:tabLst>
                <a:tab pos="2880000" algn="l"/>
              </a:tabLst>
            </a:pPr>
            <a:r>
              <a:rPr lang="en-GB" dirty="0"/>
              <a:t>The notes sections of each slide contains links to further resources that could accompany this presentation, or for the audience to explore further.</a:t>
            </a:r>
          </a:p>
          <a:p>
            <a:pPr lvl="2">
              <a:spcAft>
                <a:spcPts val="1000"/>
              </a:spcAft>
              <a:tabLst>
                <a:tab pos="2880000" algn="l"/>
              </a:tabLst>
            </a:pPr>
            <a:r>
              <a:rPr lang="en-GB" dirty="0"/>
              <a:t>This presentation can be adjusted to suit the specific needs of the audience or required formats, however the content must be accurate and ensure it aligns to Play by the Rules’ </a:t>
            </a:r>
            <a:r>
              <a:rPr lang="en-GB" dirty="0">
                <a:hlinkClick r:id="rId2"/>
              </a:rPr>
              <a:t>Member Protection Information Officers | </a:t>
            </a:r>
            <a:r>
              <a:rPr lang="en-GB" dirty="0" err="1">
                <a:hlinkClick r:id="rId2"/>
              </a:rPr>
              <a:t>pbtr</a:t>
            </a:r>
            <a:r>
              <a:rPr lang="en-GB" dirty="0"/>
              <a:t>.</a:t>
            </a:r>
          </a:p>
          <a:p>
            <a:pPr lvl="2">
              <a:spcAft>
                <a:spcPts val="1000"/>
              </a:spcAft>
              <a:tabLst>
                <a:tab pos="2880000" algn="l"/>
              </a:tabLst>
            </a:pPr>
            <a:r>
              <a:rPr lang="en-GB" dirty="0"/>
              <a:t>If a more accessible version of this presentation is required, please email: </a:t>
            </a:r>
            <a:r>
              <a:rPr lang="en-GB" dirty="0">
                <a:hlinkClick r:id="rId3"/>
              </a:rPr>
              <a:t>playbytherules@sportintegrity.gov.au</a:t>
            </a:r>
            <a:r>
              <a:rPr lang="en-GB" dirty="0"/>
              <a:t>.</a:t>
            </a:r>
          </a:p>
        </p:txBody>
      </p:sp>
      <p:sp>
        <p:nvSpPr>
          <p:cNvPr id="4" name="Date Placeholder 3">
            <a:extLst>
              <a:ext uri="{FF2B5EF4-FFF2-40B4-BE49-F238E27FC236}">
                <a16:creationId xmlns:a16="http://schemas.microsoft.com/office/drawing/2014/main" id="{6296B8A1-6AC7-CAF0-B0B0-7933FBE4A6EE}"/>
              </a:ext>
            </a:extLst>
          </p:cNvPr>
          <p:cNvSpPr>
            <a:spLocks noGrp="1"/>
          </p:cNvSpPr>
          <p:nvPr>
            <p:ph type="dt" sz="half" idx="10"/>
          </p:nvPr>
        </p:nvSpPr>
        <p:spPr>
          <a:xfrm>
            <a:off x="9431079" y="305820"/>
            <a:ext cx="2263109" cy="123111"/>
          </a:xfrm>
        </p:spPr>
        <p:txBody>
          <a:bodyPr/>
          <a:lstStyle/>
          <a:p>
            <a:r>
              <a:rPr lang="en-US"/>
              <a:t>Produced by Play by the Rules - February 2026</a:t>
            </a:r>
            <a:endParaRPr lang="en-AU" dirty="0"/>
          </a:p>
        </p:txBody>
      </p:sp>
      <p:sp>
        <p:nvSpPr>
          <p:cNvPr id="5" name="Footer Placeholder 4">
            <a:extLst>
              <a:ext uri="{FF2B5EF4-FFF2-40B4-BE49-F238E27FC236}">
                <a16:creationId xmlns:a16="http://schemas.microsoft.com/office/drawing/2014/main" id="{F6A0397D-ED18-269F-C58F-3CFD78E0FAE9}"/>
              </a:ext>
            </a:extLst>
          </p:cNvPr>
          <p:cNvSpPr>
            <a:spLocks noGrp="1"/>
          </p:cNvSpPr>
          <p:nvPr>
            <p:ph type="ftr" sz="quarter" idx="11"/>
          </p:nvPr>
        </p:nvSpPr>
        <p:spPr/>
        <p:txBody>
          <a:bodyPr/>
          <a:lstStyle/>
          <a:p>
            <a:pPr algn="l"/>
            <a:r>
              <a:rPr lang="en-GB" dirty="0"/>
              <a:t>Member Protection Information Officer Program Overview</a:t>
            </a:r>
            <a:endParaRPr lang="en-AU" dirty="0"/>
          </a:p>
        </p:txBody>
      </p:sp>
    </p:spTree>
    <p:extLst>
      <p:ext uri="{BB962C8B-B14F-4D97-AF65-F5344CB8AC3E}">
        <p14:creationId xmlns:p14="http://schemas.microsoft.com/office/powerpoint/2010/main" val="115213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679C40-9A9C-572D-6C76-4F557F61F64E}"/>
              </a:ext>
            </a:extLst>
          </p:cNvPr>
          <p:cNvSpPr>
            <a:spLocks noGrp="1"/>
          </p:cNvSpPr>
          <p:nvPr>
            <p:ph type="ctrTitle"/>
          </p:nvPr>
        </p:nvSpPr>
        <p:spPr>
          <a:xfrm>
            <a:off x="497810" y="1708486"/>
            <a:ext cx="6300728" cy="2005260"/>
          </a:xfrm>
        </p:spPr>
        <p:txBody>
          <a:bodyPr/>
          <a:lstStyle/>
          <a:p>
            <a:r>
              <a:rPr lang="en-AU" dirty="0"/>
              <a:t>Member Protection Information Officer (MPIO) Program</a:t>
            </a:r>
          </a:p>
        </p:txBody>
      </p:sp>
      <p:sp>
        <p:nvSpPr>
          <p:cNvPr id="5" name="Subtitle 4">
            <a:extLst>
              <a:ext uri="{FF2B5EF4-FFF2-40B4-BE49-F238E27FC236}">
                <a16:creationId xmlns:a16="http://schemas.microsoft.com/office/drawing/2014/main" id="{79D2C537-31EA-4B90-BD24-AC82FE12E2B4}"/>
              </a:ext>
            </a:extLst>
          </p:cNvPr>
          <p:cNvSpPr>
            <a:spLocks noGrp="1"/>
          </p:cNvSpPr>
          <p:nvPr>
            <p:ph type="subTitle" idx="1"/>
          </p:nvPr>
        </p:nvSpPr>
        <p:spPr>
          <a:xfrm>
            <a:off x="497810" y="4029593"/>
            <a:ext cx="6300728" cy="1971463"/>
          </a:xfrm>
        </p:spPr>
        <p:txBody>
          <a:bodyPr/>
          <a:lstStyle/>
          <a:p>
            <a:r>
              <a:rPr lang="en-AU" dirty="0"/>
              <a:t>Overview</a:t>
            </a:r>
          </a:p>
        </p:txBody>
      </p:sp>
      <p:sp>
        <p:nvSpPr>
          <p:cNvPr id="2" name="Date Placeholder 1">
            <a:extLst>
              <a:ext uri="{FF2B5EF4-FFF2-40B4-BE49-F238E27FC236}">
                <a16:creationId xmlns:a16="http://schemas.microsoft.com/office/drawing/2014/main" id="{22944518-0BCD-2FB0-0691-14DC28D988D0}"/>
              </a:ext>
            </a:extLst>
          </p:cNvPr>
          <p:cNvSpPr>
            <a:spLocks noGrp="1"/>
          </p:cNvSpPr>
          <p:nvPr>
            <p:ph type="dt" sz="half" idx="14"/>
          </p:nvPr>
        </p:nvSpPr>
        <p:spPr>
          <a:xfrm>
            <a:off x="5597633" y="6445281"/>
            <a:ext cx="1216116" cy="123111"/>
          </a:xfrm>
        </p:spPr>
        <p:txBody>
          <a:bodyPr/>
          <a:lstStyle/>
          <a:p>
            <a:r>
              <a:rPr lang="en-US"/>
              <a:t>Produced by Play by the Rules - February 2026</a:t>
            </a:r>
            <a:endParaRPr lang="en-AU" dirty="0"/>
          </a:p>
        </p:txBody>
      </p:sp>
      <p:sp>
        <p:nvSpPr>
          <p:cNvPr id="13" name="Text Placeholder 12">
            <a:extLst>
              <a:ext uri="{FF2B5EF4-FFF2-40B4-BE49-F238E27FC236}">
                <a16:creationId xmlns:a16="http://schemas.microsoft.com/office/drawing/2014/main" id="{46D1936D-D2B7-4C82-9F52-B030C7F437A0}"/>
              </a:ext>
            </a:extLst>
          </p:cNvPr>
          <p:cNvSpPr>
            <a:spLocks noGrp="1"/>
          </p:cNvSpPr>
          <p:nvPr>
            <p:ph type="body" sz="quarter" idx="15"/>
          </p:nvPr>
        </p:nvSpPr>
        <p:spPr/>
        <p:txBody>
          <a:bodyPr/>
          <a:lstStyle/>
          <a:p>
            <a:r>
              <a:rPr lang="en-AU" dirty="0" err="1"/>
              <a:t>Firstname</a:t>
            </a:r>
            <a:r>
              <a:rPr lang="en-AU" dirty="0"/>
              <a:t> Surname</a:t>
            </a:r>
          </a:p>
        </p:txBody>
      </p:sp>
      <p:pic>
        <p:nvPicPr>
          <p:cNvPr id="8" name="Picture Placeholder 7" descr="Person with dark hair, wearing a blue jacket and red whistle, holding a clipboard.">
            <a:extLst>
              <a:ext uri="{FF2B5EF4-FFF2-40B4-BE49-F238E27FC236}">
                <a16:creationId xmlns:a16="http://schemas.microsoft.com/office/drawing/2014/main" id="{B02AB28E-7382-21C9-E6B7-874644539450}"/>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7334" r="27334"/>
          <a:stretch/>
        </p:blipFill>
        <p:spPr>
          <a:xfrm>
            <a:off x="7308850" y="280988"/>
            <a:ext cx="4378325" cy="6288087"/>
          </a:xfrm>
        </p:spPr>
      </p:pic>
      <p:pic>
        <p:nvPicPr>
          <p:cNvPr id="9" name="Picture 8" descr="A green and white sticker with white text&#10;&#10;Description automatically generated">
            <a:extLst>
              <a:ext uri="{FF2B5EF4-FFF2-40B4-BE49-F238E27FC236}">
                <a16:creationId xmlns:a16="http://schemas.microsoft.com/office/drawing/2014/main" id="{277B3878-81CA-A127-E8C7-8680945A09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69670">
            <a:off x="6320097" y="793309"/>
            <a:ext cx="1803400" cy="1803400"/>
          </a:xfrm>
          <a:prstGeom prst="rect">
            <a:avLst/>
          </a:prstGeom>
        </p:spPr>
      </p:pic>
    </p:spTree>
    <p:extLst>
      <p:ext uri="{BB962C8B-B14F-4D97-AF65-F5344CB8AC3E}">
        <p14:creationId xmlns:p14="http://schemas.microsoft.com/office/powerpoint/2010/main" val="1195365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1E1ECA-8A3C-D87F-A04C-CCB44A4927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559914-63F0-B332-A9EF-C981559CD308}"/>
              </a:ext>
            </a:extLst>
          </p:cNvPr>
          <p:cNvSpPr>
            <a:spLocks noGrp="1"/>
          </p:cNvSpPr>
          <p:nvPr>
            <p:ph type="title"/>
          </p:nvPr>
        </p:nvSpPr>
        <p:spPr/>
        <p:txBody>
          <a:bodyPr/>
          <a:lstStyle/>
          <a:p>
            <a:r>
              <a:rPr lang="en-AU" dirty="0"/>
              <a:t>Member Protection Information Officer (MPIO)</a:t>
            </a:r>
          </a:p>
        </p:txBody>
      </p:sp>
      <p:sp>
        <p:nvSpPr>
          <p:cNvPr id="3" name="Content Placeholder 2">
            <a:extLst>
              <a:ext uri="{FF2B5EF4-FFF2-40B4-BE49-F238E27FC236}">
                <a16:creationId xmlns:a16="http://schemas.microsoft.com/office/drawing/2014/main" id="{83089E39-B330-BDC0-D377-38C65D8C2996}"/>
              </a:ext>
            </a:extLst>
          </p:cNvPr>
          <p:cNvSpPr>
            <a:spLocks noGrp="1"/>
          </p:cNvSpPr>
          <p:nvPr>
            <p:ph idx="1"/>
          </p:nvPr>
        </p:nvSpPr>
        <p:spPr/>
        <p:txBody>
          <a:bodyPr/>
          <a:lstStyle/>
          <a:p>
            <a:r>
              <a:rPr lang="en-AU" dirty="0"/>
              <a:t>What is an MPIO?</a:t>
            </a:r>
          </a:p>
          <a:p>
            <a:pPr lvl="1"/>
            <a:endParaRPr lang="en-GB" dirty="0">
              <a:latin typeface="+mn-lt"/>
            </a:endParaRPr>
          </a:p>
          <a:p>
            <a:pPr lvl="1"/>
            <a:endParaRPr lang="en-GB" dirty="0">
              <a:latin typeface="+mn-lt"/>
            </a:endParaRPr>
          </a:p>
          <a:p>
            <a:pPr lvl="1"/>
            <a:endParaRPr lang="en-GB" dirty="0">
              <a:latin typeface="+mn-lt"/>
            </a:endParaRPr>
          </a:p>
          <a:p>
            <a:pPr lvl="1"/>
            <a:endParaRPr lang="en-AU" dirty="0"/>
          </a:p>
          <a:p>
            <a:endParaRPr lang="en-AU" dirty="0"/>
          </a:p>
        </p:txBody>
      </p:sp>
      <p:grpSp>
        <p:nvGrpSpPr>
          <p:cNvPr id="9" name="Group 8">
            <a:extLst>
              <a:ext uri="{FF2B5EF4-FFF2-40B4-BE49-F238E27FC236}">
                <a16:creationId xmlns:a16="http://schemas.microsoft.com/office/drawing/2014/main" id="{F77172BB-7CF7-68AE-89FA-F067D7BECF1C}"/>
              </a:ext>
              <a:ext uri="{C183D7F6-B498-43B3-948B-1728B52AA6E4}">
                <adec:decorative xmlns:adec="http://schemas.microsoft.com/office/drawing/2017/decorative" val="1"/>
              </a:ext>
            </a:extLst>
          </p:cNvPr>
          <p:cNvGrpSpPr/>
          <p:nvPr/>
        </p:nvGrpSpPr>
        <p:grpSpPr>
          <a:xfrm rot="9619196" flipH="1">
            <a:off x="10360340" y="426084"/>
            <a:ext cx="2175551" cy="1237665"/>
            <a:chOff x="3538675" y="3893486"/>
            <a:chExt cx="1984898" cy="1129203"/>
          </a:xfrm>
        </p:grpSpPr>
        <p:sp>
          <p:nvSpPr>
            <p:cNvPr id="10" name="Freeform 9">
              <a:extLst>
                <a:ext uri="{FF2B5EF4-FFF2-40B4-BE49-F238E27FC236}">
                  <a16:creationId xmlns:a16="http://schemas.microsoft.com/office/drawing/2014/main" id="{F157A86B-B926-A94D-5606-9055228A0483}"/>
                </a:ext>
              </a:extLst>
            </p:cNvPr>
            <p:cNvSpPr/>
            <p:nvPr userDrawn="1"/>
          </p:nvSpPr>
          <p:spPr>
            <a:xfrm rot="21405148" flipV="1">
              <a:off x="3779725" y="3893486"/>
              <a:ext cx="1743848" cy="1129203"/>
            </a:xfrm>
            <a:custGeom>
              <a:avLst/>
              <a:gdLst>
                <a:gd name="connsiteX0" fmla="*/ 2024245 w 2024245"/>
                <a:gd name="connsiteY0" fmla="*/ 0 h 1247449"/>
                <a:gd name="connsiteX1" fmla="*/ 1033063 w 2024245"/>
                <a:gd name="connsiteY1" fmla="*/ 1158705 h 1247449"/>
                <a:gd name="connsiteX2" fmla="*/ 0 w 2024245"/>
                <a:gd name="connsiteY2" fmla="*/ 1158705 h 1247449"/>
                <a:gd name="connsiteX0" fmla="*/ 2024245 w 2024245"/>
                <a:gd name="connsiteY0" fmla="*/ 0 h 1194115"/>
                <a:gd name="connsiteX1" fmla="*/ 1186626 w 2024245"/>
                <a:gd name="connsiteY1" fmla="*/ 1074944 h 1194115"/>
                <a:gd name="connsiteX2" fmla="*/ 0 w 2024245"/>
                <a:gd name="connsiteY2" fmla="*/ 1158705 h 1194115"/>
                <a:gd name="connsiteX0" fmla="*/ 2024245 w 2024245"/>
                <a:gd name="connsiteY0" fmla="*/ 0 h 1194115"/>
                <a:gd name="connsiteX1" fmla="*/ 1186626 w 2024245"/>
                <a:gd name="connsiteY1" fmla="*/ 1074944 h 1194115"/>
                <a:gd name="connsiteX2" fmla="*/ 0 w 2024245"/>
                <a:gd name="connsiteY2" fmla="*/ 1158705 h 1194115"/>
                <a:gd name="connsiteX0" fmla="*/ 2024245 w 2024245"/>
                <a:gd name="connsiteY0" fmla="*/ 0 h 1194115"/>
                <a:gd name="connsiteX1" fmla="*/ 1186626 w 2024245"/>
                <a:gd name="connsiteY1" fmla="*/ 1074944 h 1194115"/>
                <a:gd name="connsiteX2" fmla="*/ 0 w 2024245"/>
                <a:gd name="connsiteY2" fmla="*/ 1158705 h 1194115"/>
                <a:gd name="connsiteX0" fmla="*/ 2024245 w 2024245"/>
                <a:gd name="connsiteY0" fmla="*/ 0 h 1194115"/>
                <a:gd name="connsiteX1" fmla="*/ 1186626 w 2024245"/>
                <a:gd name="connsiteY1" fmla="*/ 1074944 h 1194115"/>
                <a:gd name="connsiteX2" fmla="*/ 0 w 2024245"/>
                <a:gd name="connsiteY2" fmla="*/ 1158705 h 1194115"/>
                <a:gd name="connsiteX0" fmla="*/ 2024245 w 2024245"/>
                <a:gd name="connsiteY0" fmla="*/ 0 h 1194115"/>
                <a:gd name="connsiteX1" fmla="*/ 1186626 w 2024245"/>
                <a:gd name="connsiteY1" fmla="*/ 1074944 h 1194115"/>
                <a:gd name="connsiteX2" fmla="*/ 0 w 2024245"/>
                <a:gd name="connsiteY2" fmla="*/ 1158705 h 1194115"/>
                <a:gd name="connsiteX0" fmla="*/ 2024245 w 2024245"/>
                <a:gd name="connsiteY0" fmla="*/ 0 h 1246883"/>
                <a:gd name="connsiteX1" fmla="*/ 1186626 w 2024245"/>
                <a:gd name="connsiteY1" fmla="*/ 1074944 h 1246883"/>
                <a:gd name="connsiteX2" fmla="*/ 0 w 2024245"/>
                <a:gd name="connsiteY2" fmla="*/ 1158705 h 1246883"/>
                <a:gd name="connsiteX0" fmla="*/ 2013359 w 2013359"/>
                <a:gd name="connsiteY0" fmla="*/ 0 h 1233683"/>
                <a:gd name="connsiteX1" fmla="*/ 1175740 w 2013359"/>
                <a:gd name="connsiteY1" fmla="*/ 1074944 h 1233683"/>
                <a:gd name="connsiteX2" fmla="*/ 0 w 2013359"/>
                <a:gd name="connsiteY2" fmla="*/ 1136934 h 1233683"/>
                <a:gd name="connsiteX0" fmla="*/ 2016988 w 2016988"/>
                <a:gd name="connsiteY0" fmla="*/ 0 h 1244613"/>
                <a:gd name="connsiteX1" fmla="*/ 1179369 w 2016988"/>
                <a:gd name="connsiteY1" fmla="*/ 1074944 h 1244613"/>
                <a:gd name="connsiteX2" fmla="*/ 0 w 2016988"/>
                <a:gd name="connsiteY2" fmla="*/ 1155077 h 1244613"/>
                <a:gd name="connsiteX0" fmla="*/ 2027874 w 2027874"/>
                <a:gd name="connsiteY0" fmla="*/ 0 h 1256233"/>
                <a:gd name="connsiteX1" fmla="*/ 1190255 w 2027874"/>
                <a:gd name="connsiteY1" fmla="*/ 1074944 h 1256233"/>
                <a:gd name="connsiteX2" fmla="*/ 0 w 2027874"/>
                <a:gd name="connsiteY2" fmla="*/ 1173220 h 1256233"/>
                <a:gd name="connsiteX0" fmla="*/ 2027874 w 2027874"/>
                <a:gd name="connsiteY0" fmla="*/ 0 h 1251508"/>
                <a:gd name="connsiteX1" fmla="*/ 1190255 w 2027874"/>
                <a:gd name="connsiteY1" fmla="*/ 1074944 h 1251508"/>
                <a:gd name="connsiteX2" fmla="*/ 0 w 2027874"/>
                <a:gd name="connsiteY2" fmla="*/ 1173220 h 1251508"/>
                <a:gd name="connsiteX0" fmla="*/ 2027874 w 2027874"/>
                <a:gd name="connsiteY0" fmla="*/ 0 h 1283185"/>
                <a:gd name="connsiteX1" fmla="*/ 1190255 w 2027874"/>
                <a:gd name="connsiteY1" fmla="*/ 1074944 h 1283185"/>
                <a:gd name="connsiteX2" fmla="*/ 0 w 2027874"/>
                <a:gd name="connsiteY2" fmla="*/ 1173220 h 1283185"/>
                <a:gd name="connsiteX0" fmla="*/ 2027874 w 2027874"/>
                <a:gd name="connsiteY0" fmla="*/ 0 h 1272057"/>
                <a:gd name="connsiteX1" fmla="*/ 1190255 w 2027874"/>
                <a:gd name="connsiteY1" fmla="*/ 1074944 h 1272057"/>
                <a:gd name="connsiteX2" fmla="*/ 0 w 2027874"/>
                <a:gd name="connsiteY2" fmla="*/ 1173220 h 1272057"/>
                <a:gd name="connsiteX0" fmla="*/ 2027874 w 2027874"/>
                <a:gd name="connsiteY0" fmla="*/ 0 h 1278277"/>
                <a:gd name="connsiteX1" fmla="*/ 1215655 w 2027874"/>
                <a:gd name="connsiteY1" fmla="*/ 1093087 h 1278277"/>
                <a:gd name="connsiteX2" fmla="*/ 0 w 2027874"/>
                <a:gd name="connsiteY2" fmla="*/ 1173220 h 1278277"/>
                <a:gd name="connsiteX0" fmla="*/ 2027874 w 2027874"/>
                <a:gd name="connsiteY0" fmla="*/ 0 h 1260895"/>
                <a:gd name="connsiteX1" fmla="*/ 1215655 w 2027874"/>
                <a:gd name="connsiteY1" fmla="*/ 1093087 h 1260895"/>
                <a:gd name="connsiteX2" fmla="*/ 0 w 2027874"/>
                <a:gd name="connsiteY2" fmla="*/ 1173220 h 1260895"/>
                <a:gd name="connsiteX0" fmla="*/ 2027874 w 2027874"/>
                <a:gd name="connsiteY0" fmla="*/ 0 h 1260895"/>
                <a:gd name="connsiteX1" fmla="*/ 1215655 w 2027874"/>
                <a:gd name="connsiteY1" fmla="*/ 1093087 h 1260895"/>
                <a:gd name="connsiteX2" fmla="*/ 0 w 2027874"/>
                <a:gd name="connsiteY2" fmla="*/ 1173220 h 1260895"/>
                <a:gd name="connsiteX0" fmla="*/ 2027874 w 2027874"/>
                <a:gd name="connsiteY0" fmla="*/ 0 h 1260895"/>
                <a:gd name="connsiteX1" fmla="*/ 1215655 w 2027874"/>
                <a:gd name="connsiteY1" fmla="*/ 1093087 h 1260895"/>
                <a:gd name="connsiteX2" fmla="*/ 0 w 2027874"/>
                <a:gd name="connsiteY2" fmla="*/ 1173220 h 1260895"/>
                <a:gd name="connsiteX0" fmla="*/ 2027874 w 2027874"/>
                <a:gd name="connsiteY0" fmla="*/ 0 h 1254195"/>
                <a:gd name="connsiteX1" fmla="*/ 1208398 w 2027874"/>
                <a:gd name="connsiteY1" fmla="*/ 1067687 h 1254195"/>
                <a:gd name="connsiteX2" fmla="*/ 0 w 2027874"/>
                <a:gd name="connsiteY2" fmla="*/ 1173220 h 1254195"/>
                <a:gd name="connsiteX0" fmla="*/ 2027874 w 2027874"/>
                <a:gd name="connsiteY0" fmla="*/ 0 h 1262408"/>
                <a:gd name="connsiteX1" fmla="*/ 1208398 w 2027874"/>
                <a:gd name="connsiteY1" fmla="*/ 1067687 h 1262408"/>
                <a:gd name="connsiteX2" fmla="*/ 0 w 2027874"/>
                <a:gd name="connsiteY2" fmla="*/ 1173220 h 1262408"/>
                <a:gd name="connsiteX0" fmla="*/ 2027874 w 2027874"/>
                <a:gd name="connsiteY0" fmla="*/ 0 h 1262408"/>
                <a:gd name="connsiteX1" fmla="*/ 1208398 w 2027874"/>
                <a:gd name="connsiteY1" fmla="*/ 1067687 h 1262408"/>
                <a:gd name="connsiteX2" fmla="*/ 0 w 2027874"/>
                <a:gd name="connsiteY2" fmla="*/ 1173220 h 1262408"/>
                <a:gd name="connsiteX0" fmla="*/ 2020617 w 2020617"/>
                <a:gd name="connsiteY0" fmla="*/ 0 h 1266036"/>
                <a:gd name="connsiteX1" fmla="*/ 1208398 w 2020617"/>
                <a:gd name="connsiteY1" fmla="*/ 1071315 h 1266036"/>
                <a:gd name="connsiteX2" fmla="*/ 0 w 2020617"/>
                <a:gd name="connsiteY2" fmla="*/ 1176848 h 1266036"/>
                <a:gd name="connsiteX0" fmla="*/ 2020617 w 2020617"/>
                <a:gd name="connsiteY0" fmla="*/ 0 h 1266036"/>
                <a:gd name="connsiteX1" fmla="*/ 1208398 w 2020617"/>
                <a:gd name="connsiteY1" fmla="*/ 1071315 h 1266036"/>
                <a:gd name="connsiteX2" fmla="*/ 0 w 2020617"/>
                <a:gd name="connsiteY2" fmla="*/ 1176848 h 1266036"/>
                <a:gd name="connsiteX0" fmla="*/ 2020617 w 2020617"/>
                <a:gd name="connsiteY0" fmla="*/ 0 h 1266036"/>
                <a:gd name="connsiteX1" fmla="*/ 1208398 w 2020617"/>
                <a:gd name="connsiteY1" fmla="*/ 1071315 h 1266036"/>
                <a:gd name="connsiteX2" fmla="*/ 0 w 2020617"/>
                <a:gd name="connsiteY2" fmla="*/ 1176848 h 1266036"/>
                <a:gd name="connsiteX0" fmla="*/ 2020617 w 2020617"/>
                <a:gd name="connsiteY0" fmla="*/ 0 h 1266036"/>
                <a:gd name="connsiteX1" fmla="*/ 1208398 w 2020617"/>
                <a:gd name="connsiteY1" fmla="*/ 1071315 h 1266036"/>
                <a:gd name="connsiteX2" fmla="*/ 0 w 2020617"/>
                <a:gd name="connsiteY2" fmla="*/ 1176848 h 1266036"/>
                <a:gd name="connsiteX0" fmla="*/ 2020617 w 2020617"/>
                <a:gd name="connsiteY0" fmla="*/ 0 h 1265489"/>
                <a:gd name="connsiteX1" fmla="*/ 1208398 w 2020617"/>
                <a:gd name="connsiteY1" fmla="*/ 1071315 h 1265489"/>
                <a:gd name="connsiteX2" fmla="*/ 0 w 2020617"/>
                <a:gd name="connsiteY2" fmla="*/ 1176848 h 1265489"/>
                <a:gd name="connsiteX0" fmla="*/ 2020617 w 2020617"/>
                <a:gd name="connsiteY0" fmla="*/ 0 h 1257904"/>
                <a:gd name="connsiteX1" fmla="*/ 1244684 w 2020617"/>
                <a:gd name="connsiteY1" fmla="*/ 1042287 h 1257904"/>
                <a:gd name="connsiteX2" fmla="*/ 0 w 2020617"/>
                <a:gd name="connsiteY2" fmla="*/ 1176848 h 1257904"/>
                <a:gd name="connsiteX0" fmla="*/ 2020617 w 2020617"/>
                <a:gd name="connsiteY0" fmla="*/ 0 h 1257904"/>
                <a:gd name="connsiteX1" fmla="*/ 1244684 w 2020617"/>
                <a:gd name="connsiteY1" fmla="*/ 1042287 h 1257904"/>
                <a:gd name="connsiteX2" fmla="*/ 0 w 2020617"/>
                <a:gd name="connsiteY2" fmla="*/ 1176848 h 1257904"/>
                <a:gd name="connsiteX0" fmla="*/ 2020617 w 2020617"/>
                <a:gd name="connsiteY0" fmla="*/ 0 h 1257904"/>
                <a:gd name="connsiteX1" fmla="*/ 1244684 w 2020617"/>
                <a:gd name="connsiteY1" fmla="*/ 1042287 h 1257904"/>
                <a:gd name="connsiteX2" fmla="*/ 0 w 2020617"/>
                <a:gd name="connsiteY2" fmla="*/ 1176848 h 1257904"/>
                <a:gd name="connsiteX0" fmla="*/ 2020617 w 2020617"/>
                <a:gd name="connsiteY0" fmla="*/ 0 h 1257904"/>
                <a:gd name="connsiteX1" fmla="*/ 1244684 w 2020617"/>
                <a:gd name="connsiteY1" fmla="*/ 1042287 h 1257904"/>
                <a:gd name="connsiteX2" fmla="*/ 0 w 2020617"/>
                <a:gd name="connsiteY2" fmla="*/ 1176848 h 1257904"/>
                <a:gd name="connsiteX0" fmla="*/ 2020617 w 2020617"/>
                <a:gd name="connsiteY0" fmla="*/ 0 h 1253916"/>
                <a:gd name="connsiteX1" fmla="*/ 1409046 w 2020617"/>
                <a:gd name="connsiteY1" fmla="*/ 1025087 h 1253916"/>
                <a:gd name="connsiteX2" fmla="*/ 0 w 2020617"/>
                <a:gd name="connsiteY2" fmla="*/ 1176848 h 1253916"/>
                <a:gd name="connsiteX0" fmla="*/ 2020617 w 2020617"/>
                <a:gd name="connsiteY0" fmla="*/ 0 h 1270010"/>
                <a:gd name="connsiteX1" fmla="*/ 1409046 w 2020617"/>
                <a:gd name="connsiteY1" fmla="*/ 1025087 h 1270010"/>
                <a:gd name="connsiteX2" fmla="*/ 0 w 2020617"/>
                <a:gd name="connsiteY2" fmla="*/ 1176848 h 1270010"/>
                <a:gd name="connsiteX0" fmla="*/ 2020617 w 2020617"/>
                <a:gd name="connsiteY0" fmla="*/ 0 h 1270010"/>
                <a:gd name="connsiteX1" fmla="*/ 1409046 w 2020617"/>
                <a:gd name="connsiteY1" fmla="*/ 1025087 h 1270010"/>
                <a:gd name="connsiteX2" fmla="*/ 0 w 2020617"/>
                <a:gd name="connsiteY2" fmla="*/ 1176848 h 1270010"/>
                <a:gd name="connsiteX0" fmla="*/ 2020617 w 2020617"/>
                <a:gd name="connsiteY0" fmla="*/ 0 h 1270010"/>
                <a:gd name="connsiteX1" fmla="*/ 1409046 w 2020617"/>
                <a:gd name="connsiteY1" fmla="*/ 1025087 h 1270010"/>
                <a:gd name="connsiteX2" fmla="*/ 0 w 2020617"/>
                <a:gd name="connsiteY2" fmla="*/ 1176848 h 1270010"/>
                <a:gd name="connsiteX0" fmla="*/ 1956943 w 1956943"/>
                <a:gd name="connsiteY0" fmla="*/ 0 h 1278706"/>
                <a:gd name="connsiteX1" fmla="*/ 1345372 w 1956943"/>
                <a:gd name="connsiteY1" fmla="*/ 1025087 h 1278706"/>
                <a:gd name="connsiteX2" fmla="*/ 0 w 1956943"/>
                <a:gd name="connsiteY2" fmla="*/ 1188982 h 1278706"/>
                <a:gd name="connsiteX0" fmla="*/ 1832543 w 1832543"/>
                <a:gd name="connsiteY0" fmla="*/ 0 h 1365983"/>
                <a:gd name="connsiteX1" fmla="*/ 1220972 w 1832543"/>
                <a:gd name="connsiteY1" fmla="*/ 1025087 h 1365983"/>
                <a:gd name="connsiteX2" fmla="*/ 0 w 1832543"/>
                <a:gd name="connsiteY2" fmla="*/ 1300024 h 1365983"/>
                <a:gd name="connsiteX0" fmla="*/ 1933845 w 1933845"/>
                <a:gd name="connsiteY0" fmla="*/ 0 h 1272106"/>
                <a:gd name="connsiteX1" fmla="*/ 1322274 w 1933845"/>
                <a:gd name="connsiteY1" fmla="*/ 1025087 h 1272106"/>
                <a:gd name="connsiteX2" fmla="*/ 0 w 1933845"/>
                <a:gd name="connsiteY2" fmla="*/ 1179798 h 1272106"/>
                <a:gd name="connsiteX0" fmla="*/ 1933845 w 1933845"/>
                <a:gd name="connsiteY0" fmla="*/ 0 h 1241039"/>
                <a:gd name="connsiteX1" fmla="*/ 1322274 w 1933845"/>
                <a:gd name="connsiteY1" fmla="*/ 1025087 h 1241039"/>
                <a:gd name="connsiteX2" fmla="*/ 0 w 1933845"/>
                <a:gd name="connsiteY2" fmla="*/ 1179798 h 1241039"/>
                <a:gd name="connsiteX0" fmla="*/ 1933845 w 1933845"/>
                <a:gd name="connsiteY0" fmla="*/ 0 h 1259581"/>
                <a:gd name="connsiteX1" fmla="*/ 1322274 w 1933845"/>
                <a:gd name="connsiteY1" fmla="*/ 1025087 h 1259581"/>
                <a:gd name="connsiteX2" fmla="*/ 0 w 1933845"/>
                <a:gd name="connsiteY2" fmla="*/ 1179798 h 1259581"/>
                <a:gd name="connsiteX0" fmla="*/ 1933845 w 1933845"/>
                <a:gd name="connsiteY0" fmla="*/ 0 h 1252233"/>
                <a:gd name="connsiteX1" fmla="*/ 1383723 w 1933845"/>
                <a:gd name="connsiteY1" fmla="*/ 997982 h 1252233"/>
                <a:gd name="connsiteX2" fmla="*/ 0 w 1933845"/>
                <a:gd name="connsiteY2" fmla="*/ 1179798 h 1252233"/>
                <a:gd name="connsiteX0" fmla="*/ 1933845 w 1933845"/>
                <a:gd name="connsiteY0" fmla="*/ 0 h 1252233"/>
                <a:gd name="connsiteX1" fmla="*/ 1383723 w 1933845"/>
                <a:gd name="connsiteY1" fmla="*/ 997982 h 1252233"/>
                <a:gd name="connsiteX2" fmla="*/ 0 w 1933845"/>
                <a:gd name="connsiteY2" fmla="*/ 1179798 h 1252233"/>
                <a:gd name="connsiteX0" fmla="*/ 1933845 w 1933845"/>
                <a:gd name="connsiteY0" fmla="*/ 0 h 1252233"/>
                <a:gd name="connsiteX1" fmla="*/ 1383723 w 1933845"/>
                <a:gd name="connsiteY1" fmla="*/ 997982 h 1252233"/>
                <a:gd name="connsiteX2" fmla="*/ 0 w 1933845"/>
                <a:gd name="connsiteY2" fmla="*/ 1179798 h 1252233"/>
              </a:gdLst>
              <a:ahLst/>
              <a:cxnLst>
                <a:cxn ang="0">
                  <a:pos x="connsiteX0" y="connsiteY0"/>
                </a:cxn>
                <a:cxn ang="0">
                  <a:pos x="connsiteX1" y="connsiteY1"/>
                </a:cxn>
                <a:cxn ang="0">
                  <a:pos x="connsiteX2" y="connsiteY2"/>
                </a:cxn>
              </a:cxnLst>
              <a:rect l="l" t="t" r="r" b="b"/>
              <a:pathLst>
                <a:path w="1933845" h="1252233">
                  <a:moveTo>
                    <a:pt x="1933845" y="0"/>
                  </a:moveTo>
                  <a:cubicBezTo>
                    <a:pt x="1871078" y="379989"/>
                    <a:pt x="1703839" y="762872"/>
                    <a:pt x="1383723" y="997982"/>
                  </a:cubicBezTo>
                  <a:cubicBezTo>
                    <a:pt x="1063607" y="1233092"/>
                    <a:pt x="491531" y="1331235"/>
                    <a:pt x="0" y="1179798"/>
                  </a:cubicBezTo>
                </a:path>
              </a:pathLst>
            </a:custGeom>
            <a:noFill/>
            <a:ln w="31750">
              <a:solidFill>
                <a:schemeClr val="accent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Oval 10">
              <a:extLst>
                <a:ext uri="{FF2B5EF4-FFF2-40B4-BE49-F238E27FC236}">
                  <a16:creationId xmlns:a16="http://schemas.microsoft.com/office/drawing/2014/main" id="{05315534-3602-723D-1D09-117E2AE85B89}"/>
                </a:ext>
              </a:extLst>
            </p:cNvPr>
            <p:cNvSpPr>
              <a:spLocks noChangeAspect="1"/>
            </p:cNvSpPr>
            <p:nvPr/>
          </p:nvSpPr>
          <p:spPr>
            <a:xfrm>
              <a:off x="3538675" y="3928328"/>
              <a:ext cx="216000" cy="216000"/>
            </a:xfrm>
            <a:prstGeom prst="ellipse">
              <a:avLst/>
            </a:prstGeom>
            <a:noFill/>
            <a:ln w="31750">
              <a:solidFill>
                <a:schemeClr val="accent1"/>
              </a:solidFill>
              <a:prstDash val="solid"/>
            </a:ln>
          </p:spPr>
          <p:style>
            <a:lnRef idx="0">
              <a:scrgbClr r="0" g="0" b="0"/>
            </a:lnRef>
            <a:fillRef idx="0">
              <a:scrgbClr r="0" g="0" b="0"/>
            </a:fillRef>
            <a:effectRef idx="0">
              <a:scrgbClr r="0" g="0" b="0"/>
            </a:effectRef>
            <a:fontRef idx="minor">
              <a:schemeClr val="lt1"/>
            </a:fontRef>
          </p:style>
          <p:txBody>
            <a:bodyPr rtlCol="0" anchor="ctr"/>
            <a:lstStyle/>
            <a:p>
              <a:pPr algn="ctr"/>
              <a:endParaRPr lang="en-AU" dirty="0"/>
            </a:p>
          </p:txBody>
        </p:sp>
      </p:grpSp>
      <p:sp>
        <p:nvSpPr>
          <p:cNvPr id="7" name="TextBox 6">
            <a:extLst>
              <a:ext uri="{FF2B5EF4-FFF2-40B4-BE49-F238E27FC236}">
                <a16:creationId xmlns:a16="http://schemas.microsoft.com/office/drawing/2014/main" id="{040CC2F3-8C99-9FDA-6D1A-627F5B6C6476}"/>
              </a:ext>
            </a:extLst>
          </p:cNvPr>
          <p:cNvSpPr txBox="1"/>
          <p:nvPr/>
        </p:nvSpPr>
        <p:spPr>
          <a:xfrm>
            <a:off x="432905" y="2416227"/>
            <a:ext cx="11072191" cy="3323987"/>
          </a:xfrm>
          <a:prstGeom prst="rect">
            <a:avLst/>
          </a:prstGeom>
          <a:noFill/>
        </p:spPr>
        <p:txBody>
          <a:bodyPr wrap="square">
            <a:spAutoFit/>
          </a:bodyPr>
          <a:lstStyle/>
          <a:p>
            <a:pPr marL="0" lvl="2">
              <a:lnSpc>
                <a:spcPts val="1800"/>
              </a:lnSpc>
              <a:spcBef>
                <a:spcPts val="300"/>
              </a:spcBef>
              <a:spcAft>
                <a:spcPts val="300"/>
              </a:spcAft>
              <a:tabLst>
                <a:tab pos="2880000" algn="l"/>
              </a:tabLst>
            </a:pPr>
            <a:r>
              <a:rPr lang="en-GB" sz="1500" dirty="0">
                <a:solidFill>
                  <a:schemeClr val="tx2"/>
                </a:solidFill>
              </a:rPr>
              <a:t>MPIOs are there to listen to issues raised by members of any sport before triaging and referring them to the right place to find a resolution or outcome.</a:t>
            </a:r>
          </a:p>
          <a:p>
            <a:pPr marL="0" lvl="2">
              <a:lnSpc>
                <a:spcPts val="1800"/>
              </a:lnSpc>
              <a:spcBef>
                <a:spcPts val="300"/>
              </a:spcBef>
              <a:spcAft>
                <a:spcPts val="300"/>
              </a:spcAft>
              <a:tabLst>
                <a:tab pos="2880000" algn="l"/>
              </a:tabLst>
            </a:pPr>
            <a:endParaRPr lang="en-GB" sz="1500" dirty="0">
              <a:solidFill>
                <a:schemeClr val="tx2"/>
              </a:solidFill>
            </a:endParaRPr>
          </a:p>
          <a:p>
            <a:pPr marL="0" lvl="2">
              <a:lnSpc>
                <a:spcPts val="1800"/>
              </a:lnSpc>
              <a:spcBef>
                <a:spcPts val="300"/>
              </a:spcBef>
              <a:spcAft>
                <a:spcPts val="300"/>
              </a:spcAft>
              <a:tabLst>
                <a:tab pos="2880000" algn="l"/>
              </a:tabLst>
            </a:pPr>
            <a:r>
              <a:rPr lang="en-GB" sz="1500" dirty="0">
                <a:solidFill>
                  <a:schemeClr val="tx2"/>
                </a:solidFill>
              </a:rPr>
              <a:t>The MPIO is responsible for providing information about a person’s; </a:t>
            </a:r>
          </a:p>
          <a:p>
            <a:pPr marL="285750" lvl="2" indent="-285750">
              <a:lnSpc>
                <a:spcPts val="1800"/>
              </a:lnSpc>
              <a:spcBef>
                <a:spcPts val="300"/>
              </a:spcBef>
              <a:spcAft>
                <a:spcPts val="300"/>
              </a:spcAft>
              <a:buFont typeface="Arial" panose="020B0604020202020204" pitchFamily="34" charset="0"/>
              <a:buChar char="•"/>
              <a:tabLst>
                <a:tab pos="2880000" algn="l"/>
              </a:tabLst>
            </a:pPr>
            <a:r>
              <a:rPr lang="en-GB" sz="1500" dirty="0">
                <a:solidFill>
                  <a:schemeClr val="tx2"/>
                </a:solidFill>
              </a:rPr>
              <a:t>rights and responsibilities</a:t>
            </a:r>
          </a:p>
          <a:p>
            <a:pPr marL="285750" lvl="2" indent="-285750">
              <a:lnSpc>
                <a:spcPts val="1800"/>
              </a:lnSpc>
              <a:spcBef>
                <a:spcPts val="300"/>
              </a:spcBef>
              <a:spcAft>
                <a:spcPts val="300"/>
              </a:spcAft>
              <a:buFont typeface="Arial" panose="020B0604020202020204" pitchFamily="34" charset="0"/>
              <a:buChar char="•"/>
              <a:tabLst>
                <a:tab pos="2880000" algn="l"/>
              </a:tabLst>
            </a:pPr>
            <a:r>
              <a:rPr lang="en-GB" sz="1500" dirty="0">
                <a:solidFill>
                  <a:schemeClr val="tx2"/>
                </a:solidFill>
              </a:rPr>
              <a:t>options to an individual making a complaint or raising a concern, as well as </a:t>
            </a:r>
          </a:p>
          <a:p>
            <a:pPr marL="285750" lvl="2" indent="-285750">
              <a:lnSpc>
                <a:spcPts val="1800"/>
              </a:lnSpc>
              <a:spcBef>
                <a:spcPts val="300"/>
              </a:spcBef>
              <a:spcAft>
                <a:spcPts val="300"/>
              </a:spcAft>
              <a:buFont typeface="Arial" panose="020B0604020202020204" pitchFamily="34" charset="0"/>
              <a:buChar char="•"/>
              <a:tabLst>
                <a:tab pos="2880000" algn="l"/>
              </a:tabLst>
            </a:pPr>
            <a:r>
              <a:rPr lang="en-GB" sz="1500" dirty="0">
                <a:solidFill>
                  <a:schemeClr val="tx2"/>
                </a:solidFill>
              </a:rPr>
              <a:t>information support during the process</a:t>
            </a:r>
          </a:p>
          <a:p>
            <a:pPr marL="285750" lvl="2" indent="-285750">
              <a:lnSpc>
                <a:spcPts val="1800"/>
              </a:lnSpc>
              <a:spcBef>
                <a:spcPts val="300"/>
              </a:spcBef>
              <a:spcAft>
                <a:spcPts val="300"/>
              </a:spcAft>
              <a:buFont typeface="Arial" panose="020B0604020202020204" pitchFamily="34" charset="0"/>
              <a:buChar char="•"/>
              <a:tabLst>
                <a:tab pos="2880000" algn="l"/>
              </a:tabLst>
            </a:pPr>
            <a:endParaRPr lang="en-GB" sz="1500" dirty="0">
              <a:solidFill>
                <a:schemeClr val="tx2"/>
              </a:solidFill>
            </a:endParaRPr>
          </a:p>
          <a:p>
            <a:pPr marL="0" lvl="2">
              <a:lnSpc>
                <a:spcPts val="1800"/>
              </a:lnSpc>
              <a:spcBef>
                <a:spcPts val="300"/>
              </a:spcBef>
              <a:spcAft>
                <a:spcPts val="300"/>
              </a:spcAft>
              <a:tabLst>
                <a:tab pos="2880000" algn="l"/>
              </a:tabLst>
            </a:pPr>
            <a:r>
              <a:rPr lang="en-GB" sz="1500" dirty="0">
                <a:solidFill>
                  <a:schemeClr val="tx2"/>
                </a:solidFill>
              </a:rPr>
              <a:t>MPIOs </a:t>
            </a:r>
            <a:r>
              <a:rPr lang="en-GB" sz="1500" b="1" u="sng" dirty="0">
                <a:solidFill>
                  <a:schemeClr val="tx2"/>
                </a:solidFill>
              </a:rPr>
              <a:t>do not</a:t>
            </a:r>
            <a:r>
              <a:rPr lang="en-GB" sz="1500" b="1" dirty="0">
                <a:solidFill>
                  <a:schemeClr val="tx2"/>
                </a:solidFill>
              </a:rPr>
              <a:t> </a:t>
            </a:r>
            <a:r>
              <a:rPr lang="en-GB" sz="1500" dirty="0">
                <a:solidFill>
                  <a:schemeClr val="tx2"/>
                </a:solidFill>
              </a:rPr>
              <a:t>handle complaints or investigate grievances.</a:t>
            </a:r>
            <a:endParaRPr lang="en-GB" sz="1500" dirty="0">
              <a:solidFill>
                <a:srgbClr val="FF0000"/>
              </a:solidFill>
            </a:endParaRPr>
          </a:p>
          <a:p>
            <a:pPr marL="0" lvl="2">
              <a:lnSpc>
                <a:spcPts val="1800"/>
              </a:lnSpc>
              <a:spcBef>
                <a:spcPts val="300"/>
              </a:spcBef>
              <a:spcAft>
                <a:spcPts val="300"/>
              </a:spcAft>
              <a:tabLst>
                <a:tab pos="2880000" algn="l"/>
              </a:tabLst>
            </a:pPr>
            <a:endParaRPr lang="en-GB" sz="1500" dirty="0">
              <a:solidFill>
                <a:schemeClr val="tx2"/>
              </a:solidFill>
            </a:endParaRPr>
          </a:p>
          <a:p>
            <a:pPr marL="0" lvl="2">
              <a:lnSpc>
                <a:spcPts val="1800"/>
              </a:lnSpc>
              <a:spcBef>
                <a:spcPts val="300"/>
              </a:spcBef>
              <a:spcAft>
                <a:spcPts val="300"/>
              </a:spcAft>
              <a:tabLst>
                <a:tab pos="2880000" algn="l"/>
              </a:tabLst>
            </a:pPr>
            <a:endParaRPr lang="en-GB" sz="1500" dirty="0">
              <a:solidFill>
                <a:schemeClr val="tx2"/>
              </a:solidFill>
            </a:endParaRPr>
          </a:p>
        </p:txBody>
      </p:sp>
      <p:grpSp>
        <p:nvGrpSpPr>
          <p:cNvPr id="8" name="Group 7" descr="Hands grasping on a green background">
            <a:extLst>
              <a:ext uri="{FF2B5EF4-FFF2-40B4-BE49-F238E27FC236}">
                <a16:creationId xmlns:a16="http://schemas.microsoft.com/office/drawing/2014/main" id="{9219ADB5-77B3-2B3B-8D76-9BB2597E9D6B}"/>
              </a:ext>
            </a:extLst>
          </p:cNvPr>
          <p:cNvGrpSpPr/>
          <p:nvPr/>
        </p:nvGrpSpPr>
        <p:grpSpPr>
          <a:xfrm rot="20842434">
            <a:off x="9678754" y="5628662"/>
            <a:ext cx="954026" cy="954026"/>
            <a:chOff x="5455381" y="3345680"/>
            <a:chExt cx="954026" cy="954026"/>
          </a:xfrm>
        </p:grpSpPr>
        <p:sp>
          <p:nvSpPr>
            <p:cNvPr id="13" name="Oval 12">
              <a:extLst>
                <a:ext uri="{FF2B5EF4-FFF2-40B4-BE49-F238E27FC236}">
                  <a16:creationId xmlns:a16="http://schemas.microsoft.com/office/drawing/2014/main" id="{25EBB90F-D5D2-15B1-6316-D485DF20A842}"/>
                </a:ext>
              </a:extLst>
            </p:cNvPr>
            <p:cNvSpPr/>
            <p:nvPr/>
          </p:nvSpPr>
          <p:spPr>
            <a:xfrm>
              <a:off x="5455381" y="3345680"/>
              <a:ext cx="954026" cy="954026"/>
            </a:xfrm>
            <a:prstGeom prst="ellipse">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700" dirty="0"/>
            </a:p>
          </p:txBody>
        </p:sp>
        <p:pic>
          <p:nvPicPr>
            <p:cNvPr id="14" name="Picture 13" descr="A white line drawing of hands holding each other&#10;&#10;AI-generated content may be incorrect.">
              <a:extLst>
                <a:ext uri="{FF2B5EF4-FFF2-40B4-BE49-F238E27FC236}">
                  <a16:creationId xmlns:a16="http://schemas.microsoft.com/office/drawing/2014/main" id="{926D760F-A9E3-6423-D512-7AAA3DEF70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5381" y="3345680"/>
              <a:ext cx="954026" cy="954026"/>
            </a:xfrm>
            <a:prstGeom prst="rect">
              <a:avLst/>
            </a:prstGeom>
          </p:spPr>
        </p:pic>
      </p:grpSp>
      <p:pic>
        <p:nvPicPr>
          <p:cNvPr id="12" name="Picture 11" descr="A orange and white sign saying Ask yuor MPIO">
            <a:extLst>
              <a:ext uri="{FF2B5EF4-FFF2-40B4-BE49-F238E27FC236}">
                <a16:creationId xmlns:a16="http://schemas.microsoft.com/office/drawing/2014/main" id="{F9B39DA4-345A-3739-CB34-441FDE3B5A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28849">
            <a:off x="10193228" y="4271894"/>
            <a:ext cx="2270056" cy="2270056"/>
          </a:xfrm>
          <a:prstGeom prst="rect">
            <a:avLst/>
          </a:prstGeom>
        </p:spPr>
      </p:pic>
      <p:sp>
        <p:nvSpPr>
          <p:cNvPr id="5" name="Footer Placeholder 4">
            <a:extLst>
              <a:ext uri="{FF2B5EF4-FFF2-40B4-BE49-F238E27FC236}">
                <a16:creationId xmlns:a16="http://schemas.microsoft.com/office/drawing/2014/main" id="{A83187C7-9478-3860-48A4-C15025F58835}"/>
              </a:ext>
            </a:extLst>
          </p:cNvPr>
          <p:cNvSpPr>
            <a:spLocks noGrp="1"/>
          </p:cNvSpPr>
          <p:nvPr>
            <p:ph type="ftr" sz="quarter" idx="11"/>
          </p:nvPr>
        </p:nvSpPr>
        <p:spPr>
          <a:xfrm>
            <a:off x="497810" y="280957"/>
            <a:ext cx="4173996" cy="123111"/>
          </a:xfrm>
        </p:spPr>
        <p:txBody>
          <a:bodyPr/>
          <a:lstStyle/>
          <a:p>
            <a:pPr algn="l"/>
            <a:r>
              <a:rPr lang="en-GB" dirty="0"/>
              <a:t>Member Protection Information Officer Program Overview</a:t>
            </a:r>
            <a:endParaRPr lang="en-AU" dirty="0"/>
          </a:p>
        </p:txBody>
      </p:sp>
      <p:sp>
        <p:nvSpPr>
          <p:cNvPr id="15" name="Date Placeholder 3">
            <a:extLst>
              <a:ext uri="{FF2B5EF4-FFF2-40B4-BE49-F238E27FC236}">
                <a16:creationId xmlns:a16="http://schemas.microsoft.com/office/drawing/2014/main" id="{9794B0B9-3828-E30B-1E31-80C02CF111AC}"/>
              </a:ext>
            </a:extLst>
          </p:cNvPr>
          <p:cNvSpPr>
            <a:spLocks noGrp="1"/>
          </p:cNvSpPr>
          <p:nvPr>
            <p:ph type="dt" sz="half" idx="10"/>
          </p:nvPr>
        </p:nvSpPr>
        <p:spPr>
          <a:xfrm>
            <a:off x="9431079" y="305820"/>
            <a:ext cx="2263109" cy="123111"/>
          </a:xfrm>
        </p:spPr>
        <p:txBody>
          <a:bodyPr/>
          <a:lstStyle/>
          <a:p>
            <a:r>
              <a:rPr lang="en-US"/>
              <a:t>Produced by Play by the Rules - February 2026</a:t>
            </a:r>
            <a:endParaRPr lang="en-AU" dirty="0"/>
          </a:p>
        </p:txBody>
      </p:sp>
    </p:spTree>
    <p:extLst>
      <p:ext uri="{BB962C8B-B14F-4D97-AF65-F5344CB8AC3E}">
        <p14:creationId xmlns:p14="http://schemas.microsoft.com/office/powerpoint/2010/main" val="3373016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CD57B-058D-BFF8-A178-97D925FF9106}"/>
              </a:ext>
            </a:extLst>
          </p:cNvPr>
          <p:cNvSpPr>
            <a:spLocks noGrp="1"/>
          </p:cNvSpPr>
          <p:nvPr>
            <p:ph type="title"/>
          </p:nvPr>
        </p:nvSpPr>
        <p:spPr>
          <a:xfrm>
            <a:off x="497810" y="566401"/>
            <a:ext cx="8264620" cy="1136962"/>
          </a:xfrm>
        </p:spPr>
        <p:txBody>
          <a:bodyPr/>
          <a:lstStyle/>
          <a:p>
            <a:r>
              <a:rPr lang="en-AU" dirty="0"/>
              <a:t>Member Protection Information Officer (MPIO)</a:t>
            </a:r>
          </a:p>
        </p:txBody>
      </p:sp>
      <p:sp>
        <p:nvSpPr>
          <p:cNvPr id="3" name="Content Placeholder 2">
            <a:extLst>
              <a:ext uri="{FF2B5EF4-FFF2-40B4-BE49-F238E27FC236}">
                <a16:creationId xmlns:a16="http://schemas.microsoft.com/office/drawing/2014/main" id="{47FAF3C8-C629-27C5-4571-CF243AD1010B}"/>
              </a:ext>
            </a:extLst>
          </p:cNvPr>
          <p:cNvSpPr>
            <a:spLocks noGrp="1"/>
          </p:cNvSpPr>
          <p:nvPr>
            <p:ph idx="1"/>
          </p:nvPr>
        </p:nvSpPr>
        <p:spPr>
          <a:xfrm>
            <a:off x="497810" y="1993929"/>
            <a:ext cx="8264620" cy="4293704"/>
          </a:xfrm>
        </p:spPr>
        <p:txBody>
          <a:bodyPr/>
          <a:lstStyle/>
          <a:p>
            <a:r>
              <a:rPr lang="en-AU" dirty="0"/>
              <a:t>What an MPIO can do:</a:t>
            </a:r>
          </a:p>
          <a:p>
            <a:pPr marL="285750" indent="-285750">
              <a:lnSpc>
                <a:spcPct val="100000"/>
              </a:lnSpc>
              <a:buFont typeface="Arial" panose="020B0604020202020204" pitchFamily="34" charset="0"/>
              <a:buChar char="•"/>
            </a:pPr>
            <a:r>
              <a:rPr lang="en-GB" sz="1500" b="0" dirty="0">
                <a:solidFill>
                  <a:schemeClr val="tx2"/>
                </a:solidFill>
              </a:rPr>
              <a:t>Listen </a:t>
            </a:r>
          </a:p>
          <a:p>
            <a:pPr marL="285750" indent="-285750">
              <a:lnSpc>
                <a:spcPct val="100000"/>
              </a:lnSpc>
              <a:buFont typeface="Arial" panose="020B0604020202020204" pitchFamily="34" charset="0"/>
              <a:buChar char="•"/>
            </a:pPr>
            <a:r>
              <a:rPr lang="en-GB" sz="1500" b="0" dirty="0">
                <a:solidFill>
                  <a:schemeClr val="tx2"/>
                </a:solidFill>
              </a:rPr>
              <a:t>Act as an impartial support person </a:t>
            </a:r>
          </a:p>
          <a:p>
            <a:pPr marL="285750" indent="-285750">
              <a:lnSpc>
                <a:spcPct val="100000"/>
              </a:lnSpc>
              <a:buFont typeface="Arial" panose="020B0604020202020204" pitchFamily="34" charset="0"/>
              <a:buChar char="•"/>
            </a:pPr>
            <a:r>
              <a:rPr lang="en-GB" sz="1500" b="0" dirty="0">
                <a:solidFill>
                  <a:schemeClr val="tx2"/>
                </a:solidFill>
              </a:rPr>
              <a:t>Provide information about discrimination, harassment and child abuse </a:t>
            </a:r>
          </a:p>
          <a:p>
            <a:pPr marL="285750" indent="-285750">
              <a:lnSpc>
                <a:spcPct val="100000"/>
              </a:lnSpc>
              <a:buFont typeface="Arial" panose="020B0604020202020204" pitchFamily="34" charset="0"/>
              <a:buChar char="•"/>
            </a:pPr>
            <a:r>
              <a:rPr lang="en-GB" sz="1500" b="0" dirty="0">
                <a:solidFill>
                  <a:schemeClr val="tx2"/>
                </a:solidFill>
              </a:rPr>
              <a:t>Provide information about the Member Protection Policy and the options available to resolve the complaint </a:t>
            </a:r>
          </a:p>
          <a:p>
            <a:pPr marL="285750" indent="-285750">
              <a:lnSpc>
                <a:spcPct val="100000"/>
              </a:lnSpc>
              <a:buFont typeface="Arial" panose="020B0604020202020204" pitchFamily="34" charset="0"/>
              <a:buChar char="•"/>
            </a:pPr>
            <a:r>
              <a:rPr lang="en-GB" sz="1500" b="0" dirty="0">
                <a:solidFill>
                  <a:schemeClr val="tx2"/>
                </a:solidFill>
              </a:rPr>
              <a:t>Provide information about relevant laws and the right to complain externally </a:t>
            </a:r>
          </a:p>
          <a:p>
            <a:pPr marL="285750" indent="-285750">
              <a:lnSpc>
                <a:spcPct val="100000"/>
              </a:lnSpc>
              <a:buFont typeface="Arial" panose="020B0604020202020204" pitchFamily="34" charset="0"/>
              <a:buChar char="•"/>
            </a:pPr>
            <a:r>
              <a:rPr lang="en-GB" sz="1500" b="0" dirty="0">
                <a:solidFill>
                  <a:schemeClr val="tx2"/>
                </a:solidFill>
              </a:rPr>
              <a:t>Discuss possible strategies the individual can use to deal directly with the other person </a:t>
            </a:r>
          </a:p>
          <a:p>
            <a:pPr marL="285750" indent="-285750">
              <a:lnSpc>
                <a:spcPct val="100000"/>
              </a:lnSpc>
              <a:buFont typeface="Arial" panose="020B0604020202020204" pitchFamily="34" charset="0"/>
              <a:buChar char="•"/>
            </a:pPr>
            <a:r>
              <a:rPr lang="en-GB" sz="1500" b="0" dirty="0">
                <a:solidFill>
                  <a:schemeClr val="tx2"/>
                </a:solidFill>
              </a:rPr>
              <a:t>Provide contact details for counselling or other referrals as appropriate or as requested</a:t>
            </a:r>
            <a:endParaRPr lang="en-AU" sz="1500" b="0" dirty="0">
              <a:solidFill>
                <a:schemeClr val="tx2"/>
              </a:solidFill>
            </a:endParaRPr>
          </a:p>
        </p:txBody>
      </p:sp>
      <p:pic>
        <p:nvPicPr>
          <p:cNvPr id="9" name="Picture Placeholder 8" descr="Person with dark hard and red and black shirt appearing to be listening">
            <a:extLst>
              <a:ext uri="{FF2B5EF4-FFF2-40B4-BE49-F238E27FC236}">
                <a16:creationId xmlns:a16="http://schemas.microsoft.com/office/drawing/2014/main" id="{A0679D7A-CA9B-E89D-0B40-8D5F1EA19CC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7099" t="6" r="44623" b="-6"/>
          <a:stretch>
            <a:fillRect/>
          </a:stretch>
        </p:blipFill>
        <p:spPr>
          <a:xfrm>
            <a:off x="9269413" y="566738"/>
            <a:ext cx="2424112" cy="5719762"/>
          </a:xfrm>
        </p:spPr>
      </p:pic>
      <p:sp>
        <p:nvSpPr>
          <p:cNvPr id="7" name="Diamond 6">
            <a:extLst>
              <a:ext uri="{FF2B5EF4-FFF2-40B4-BE49-F238E27FC236}">
                <a16:creationId xmlns:a16="http://schemas.microsoft.com/office/drawing/2014/main" id="{D2C65855-4C45-FA07-B74D-AFA0FA8D9D65}"/>
              </a:ext>
              <a:ext uri="{C183D7F6-B498-43B3-948B-1728B52AA6E4}">
                <adec:decorative xmlns:adec="http://schemas.microsoft.com/office/drawing/2017/decorative" val="1"/>
              </a:ext>
            </a:extLst>
          </p:cNvPr>
          <p:cNvSpPr/>
          <p:nvPr/>
        </p:nvSpPr>
        <p:spPr>
          <a:xfrm rot="14050685">
            <a:off x="10609182" y="4719116"/>
            <a:ext cx="2920051" cy="2920015"/>
          </a:xfrm>
          <a:prstGeom prst="diamond">
            <a:avLst/>
          </a:prstGeom>
          <a:noFill/>
          <a:ln w="31750">
            <a:solidFill>
              <a:schemeClr val="accent1"/>
            </a:solidFill>
            <a:prstDash val="dash"/>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AU"/>
          </a:p>
        </p:txBody>
      </p:sp>
      <p:pic>
        <p:nvPicPr>
          <p:cNvPr id="8" name="Picture 7" descr="An orange rectangular sign with white text saying United">
            <a:extLst>
              <a:ext uri="{FF2B5EF4-FFF2-40B4-BE49-F238E27FC236}">
                <a16:creationId xmlns:a16="http://schemas.microsoft.com/office/drawing/2014/main" id="{8CAF6684-9A94-12F3-0C84-583E50F6B4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029202">
            <a:off x="8079743" y="4722306"/>
            <a:ext cx="1663208" cy="1663208"/>
          </a:xfrm>
          <a:prstGeom prst="rect">
            <a:avLst/>
          </a:prstGeom>
        </p:spPr>
      </p:pic>
      <p:sp>
        <p:nvSpPr>
          <p:cNvPr id="5" name="Footer Placeholder 4">
            <a:extLst>
              <a:ext uri="{FF2B5EF4-FFF2-40B4-BE49-F238E27FC236}">
                <a16:creationId xmlns:a16="http://schemas.microsoft.com/office/drawing/2014/main" id="{DFE7B9A5-225D-06FD-2105-EAE59602DC00}"/>
              </a:ext>
            </a:extLst>
          </p:cNvPr>
          <p:cNvSpPr>
            <a:spLocks noGrp="1"/>
          </p:cNvSpPr>
          <p:nvPr>
            <p:ph type="ftr" sz="quarter" idx="11"/>
          </p:nvPr>
        </p:nvSpPr>
        <p:spPr>
          <a:xfrm>
            <a:off x="497810" y="280957"/>
            <a:ext cx="4173996" cy="123111"/>
          </a:xfrm>
        </p:spPr>
        <p:txBody>
          <a:bodyPr/>
          <a:lstStyle/>
          <a:p>
            <a:pPr algn="l"/>
            <a:r>
              <a:rPr lang="en-GB" dirty="0"/>
              <a:t>Member Protection Information Officer Program Overview</a:t>
            </a:r>
            <a:endParaRPr lang="en-AU" dirty="0"/>
          </a:p>
        </p:txBody>
      </p:sp>
      <p:sp>
        <p:nvSpPr>
          <p:cNvPr id="10" name="Date Placeholder 3">
            <a:extLst>
              <a:ext uri="{FF2B5EF4-FFF2-40B4-BE49-F238E27FC236}">
                <a16:creationId xmlns:a16="http://schemas.microsoft.com/office/drawing/2014/main" id="{EAE3673E-CDF4-5416-B889-BCDC1D6B7FBF}"/>
              </a:ext>
            </a:extLst>
          </p:cNvPr>
          <p:cNvSpPr>
            <a:spLocks noGrp="1"/>
          </p:cNvSpPr>
          <p:nvPr>
            <p:ph type="dt" sz="half" idx="10"/>
          </p:nvPr>
        </p:nvSpPr>
        <p:spPr>
          <a:xfrm>
            <a:off x="9431079" y="305820"/>
            <a:ext cx="2263109" cy="123111"/>
          </a:xfrm>
        </p:spPr>
        <p:txBody>
          <a:bodyPr/>
          <a:lstStyle/>
          <a:p>
            <a:r>
              <a:rPr lang="en-US"/>
              <a:t>Produced by Play by the Rules - February 2026</a:t>
            </a:r>
            <a:endParaRPr lang="en-AU" dirty="0"/>
          </a:p>
        </p:txBody>
      </p:sp>
    </p:spTree>
    <p:extLst>
      <p:ext uri="{BB962C8B-B14F-4D97-AF65-F5344CB8AC3E}">
        <p14:creationId xmlns:p14="http://schemas.microsoft.com/office/powerpoint/2010/main" val="1305635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F8696-1E2E-5456-DBD3-0C6D3A1158EE}"/>
              </a:ext>
            </a:extLst>
          </p:cNvPr>
          <p:cNvSpPr>
            <a:spLocks noGrp="1"/>
          </p:cNvSpPr>
          <p:nvPr>
            <p:ph type="title"/>
          </p:nvPr>
        </p:nvSpPr>
        <p:spPr/>
        <p:txBody>
          <a:bodyPr/>
          <a:lstStyle/>
          <a:p>
            <a:r>
              <a:rPr lang="en-AU" dirty="0"/>
              <a:t>Member Protection Information Officer (MPIO)</a:t>
            </a:r>
          </a:p>
        </p:txBody>
      </p:sp>
      <p:sp>
        <p:nvSpPr>
          <p:cNvPr id="3" name="Content Placeholder 2">
            <a:extLst>
              <a:ext uri="{FF2B5EF4-FFF2-40B4-BE49-F238E27FC236}">
                <a16:creationId xmlns:a16="http://schemas.microsoft.com/office/drawing/2014/main" id="{7AB19A46-9084-05A2-53DB-B7AA2C88E711}"/>
              </a:ext>
            </a:extLst>
          </p:cNvPr>
          <p:cNvSpPr>
            <a:spLocks noGrp="1"/>
          </p:cNvSpPr>
          <p:nvPr>
            <p:ph idx="1"/>
          </p:nvPr>
        </p:nvSpPr>
        <p:spPr/>
        <p:txBody>
          <a:bodyPr/>
          <a:lstStyle/>
          <a:p>
            <a:r>
              <a:rPr lang="en-AU" dirty="0"/>
              <a:t>What an MPIO </a:t>
            </a:r>
            <a:r>
              <a:rPr lang="en-AU" u="sng" dirty="0"/>
              <a:t>can’t</a:t>
            </a:r>
            <a:r>
              <a:rPr lang="en-AU" dirty="0"/>
              <a:t> do:</a:t>
            </a:r>
          </a:p>
          <a:p>
            <a:pPr lvl="1"/>
            <a:r>
              <a:rPr lang="en-GB" b="0" dirty="0"/>
              <a:t>• Advocate </a:t>
            </a:r>
          </a:p>
          <a:p>
            <a:pPr lvl="1"/>
            <a:r>
              <a:rPr lang="en-GB" b="0" dirty="0"/>
              <a:t>• Take sides or judge </a:t>
            </a:r>
          </a:p>
          <a:p>
            <a:pPr lvl="1"/>
            <a:r>
              <a:rPr lang="en-GB" b="0" dirty="0"/>
              <a:t>• Give legal advice</a:t>
            </a:r>
          </a:p>
          <a:p>
            <a:pPr lvl="1"/>
            <a:r>
              <a:rPr lang="en-GB" b="0" dirty="0"/>
              <a:t>• Intervene in a complaint resolution process </a:t>
            </a:r>
          </a:p>
          <a:p>
            <a:pPr lvl="1"/>
            <a:r>
              <a:rPr lang="en-GB" b="0" dirty="0"/>
              <a:t>• Investigate complaints </a:t>
            </a:r>
          </a:p>
          <a:p>
            <a:pPr lvl="1"/>
            <a:r>
              <a:rPr lang="en-GB" b="0" dirty="0"/>
              <a:t>• Breach confidentiality</a:t>
            </a:r>
            <a:endParaRPr lang="en-AU" b="0" dirty="0"/>
          </a:p>
        </p:txBody>
      </p:sp>
      <p:pic>
        <p:nvPicPr>
          <p:cNvPr id="9" name="Picture Placeholder 8" descr="Orange tshirt with the word Volunteer ">
            <a:extLst>
              <a:ext uri="{FF2B5EF4-FFF2-40B4-BE49-F238E27FC236}">
                <a16:creationId xmlns:a16="http://schemas.microsoft.com/office/drawing/2014/main" id="{56F4F052-FC53-0D22-A0C6-FB4BC48EC139}"/>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30433" t="-15" r="15989" b="15"/>
          <a:stretch>
            <a:fillRect/>
          </a:stretch>
        </p:blipFill>
        <p:spPr>
          <a:xfrm>
            <a:off x="497809" y="854242"/>
            <a:ext cx="3876574" cy="5432563"/>
          </a:xfrm>
        </p:spPr>
      </p:pic>
      <p:grpSp>
        <p:nvGrpSpPr>
          <p:cNvPr id="7" name="Group 6">
            <a:extLst>
              <a:ext uri="{FF2B5EF4-FFF2-40B4-BE49-F238E27FC236}">
                <a16:creationId xmlns:a16="http://schemas.microsoft.com/office/drawing/2014/main" id="{6BF4E1B9-1C7A-009C-177E-05ED13197099}"/>
              </a:ext>
              <a:ext uri="{C183D7F6-B498-43B3-948B-1728B52AA6E4}">
                <adec:decorative xmlns:adec="http://schemas.microsoft.com/office/drawing/2017/decorative" val="1"/>
              </a:ext>
            </a:extLst>
          </p:cNvPr>
          <p:cNvGrpSpPr/>
          <p:nvPr/>
        </p:nvGrpSpPr>
        <p:grpSpPr>
          <a:xfrm rot="18025163">
            <a:off x="10117303" y="4160268"/>
            <a:ext cx="3383120" cy="1825779"/>
            <a:chOff x="3538675" y="3893486"/>
            <a:chExt cx="1984898" cy="1129203"/>
          </a:xfrm>
        </p:grpSpPr>
        <p:sp>
          <p:nvSpPr>
            <p:cNvPr id="10" name="Freeform 128">
              <a:extLst>
                <a:ext uri="{FF2B5EF4-FFF2-40B4-BE49-F238E27FC236}">
                  <a16:creationId xmlns:a16="http://schemas.microsoft.com/office/drawing/2014/main" id="{2EABB1DA-14AE-B76D-FB5A-CDFB57DADB4A}"/>
                </a:ext>
              </a:extLst>
            </p:cNvPr>
            <p:cNvSpPr/>
            <p:nvPr userDrawn="1"/>
          </p:nvSpPr>
          <p:spPr>
            <a:xfrm rot="21405148" flipV="1">
              <a:off x="3779725" y="3893486"/>
              <a:ext cx="1743848" cy="1129203"/>
            </a:xfrm>
            <a:custGeom>
              <a:avLst/>
              <a:gdLst>
                <a:gd name="connsiteX0" fmla="*/ 2024245 w 2024245"/>
                <a:gd name="connsiteY0" fmla="*/ 0 h 1247449"/>
                <a:gd name="connsiteX1" fmla="*/ 1033063 w 2024245"/>
                <a:gd name="connsiteY1" fmla="*/ 1158705 h 1247449"/>
                <a:gd name="connsiteX2" fmla="*/ 0 w 2024245"/>
                <a:gd name="connsiteY2" fmla="*/ 1158705 h 1247449"/>
                <a:gd name="connsiteX0" fmla="*/ 2024245 w 2024245"/>
                <a:gd name="connsiteY0" fmla="*/ 0 h 1194115"/>
                <a:gd name="connsiteX1" fmla="*/ 1186626 w 2024245"/>
                <a:gd name="connsiteY1" fmla="*/ 1074944 h 1194115"/>
                <a:gd name="connsiteX2" fmla="*/ 0 w 2024245"/>
                <a:gd name="connsiteY2" fmla="*/ 1158705 h 1194115"/>
                <a:gd name="connsiteX0" fmla="*/ 2024245 w 2024245"/>
                <a:gd name="connsiteY0" fmla="*/ 0 h 1194115"/>
                <a:gd name="connsiteX1" fmla="*/ 1186626 w 2024245"/>
                <a:gd name="connsiteY1" fmla="*/ 1074944 h 1194115"/>
                <a:gd name="connsiteX2" fmla="*/ 0 w 2024245"/>
                <a:gd name="connsiteY2" fmla="*/ 1158705 h 1194115"/>
                <a:gd name="connsiteX0" fmla="*/ 2024245 w 2024245"/>
                <a:gd name="connsiteY0" fmla="*/ 0 h 1194115"/>
                <a:gd name="connsiteX1" fmla="*/ 1186626 w 2024245"/>
                <a:gd name="connsiteY1" fmla="*/ 1074944 h 1194115"/>
                <a:gd name="connsiteX2" fmla="*/ 0 w 2024245"/>
                <a:gd name="connsiteY2" fmla="*/ 1158705 h 1194115"/>
                <a:gd name="connsiteX0" fmla="*/ 2024245 w 2024245"/>
                <a:gd name="connsiteY0" fmla="*/ 0 h 1194115"/>
                <a:gd name="connsiteX1" fmla="*/ 1186626 w 2024245"/>
                <a:gd name="connsiteY1" fmla="*/ 1074944 h 1194115"/>
                <a:gd name="connsiteX2" fmla="*/ 0 w 2024245"/>
                <a:gd name="connsiteY2" fmla="*/ 1158705 h 1194115"/>
                <a:gd name="connsiteX0" fmla="*/ 2024245 w 2024245"/>
                <a:gd name="connsiteY0" fmla="*/ 0 h 1194115"/>
                <a:gd name="connsiteX1" fmla="*/ 1186626 w 2024245"/>
                <a:gd name="connsiteY1" fmla="*/ 1074944 h 1194115"/>
                <a:gd name="connsiteX2" fmla="*/ 0 w 2024245"/>
                <a:gd name="connsiteY2" fmla="*/ 1158705 h 1194115"/>
                <a:gd name="connsiteX0" fmla="*/ 2024245 w 2024245"/>
                <a:gd name="connsiteY0" fmla="*/ 0 h 1246883"/>
                <a:gd name="connsiteX1" fmla="*/ 1186626 w 2024245"/>
                <a:gd name="connsiteY1" fmla="*/ 1074944 h 1246883"/>
                <a:gd name="connsiteX2" fmla="*/ 0 w 2024245"/>
                <a:gd name="connsiteY2" fmla="*/ 1158705 h 1246883"/>
                <a:gd name="connsiteX0" fmla="*/ 2013359 w 2013359"/>
                <a:gd name="connsiteY0" fmla="*/ 0 h 1233683"/>
                <a:gd name="connsiteX1" fmla="*/ 1175740 w 2013359"/>
                <a:gd name="connsiteY1" fmla="*/ 1074944 h 1233683"/>
                <a:gd name="connsiteX2" fmla="*/ 0 w 2013359"/>
                <a:gd name="connsiteY2" fmla="*/ 1136934 h 1233683"/>
                <a:gd name="connsiteX0" fmla="*/ 2016988 w 2016988"/>
                <a:gd name="connsiteY0" fmla="*/ 0 h 1244613"/>
                <a:gd name="connsiteX1" fmla="*/ 1179369 w 2016988"/>
                <a:gd name="connsiteY1" fmla="*/ 1074944 h 1244613"/>
                <a:gd name="connsiteX2" fmla="*/ 0 w 2016988"/>
                <a:gd name="connsiteY2" fmla="*/ 1155077 h 1244613"/>
                <a:gd name="connsiteX0" fmla="*/ 2027874 w 2027874"/>
                <a:gd name="connsiteY0" fmla="*/ 0 h 1256233"/>
                <a:gd name="connsiteX1" fmla="*/ 1190255 w 2027874"/>
                <a:gd name="connsiteY1" fmla="*/ 1074944 h 1256233"/>
                <a:gd name="connsiteX2" fmla="*/ 0 w 2027874"/>
                <a:gd name="connsiteY2" fmla="*/ 1173220 h 1256233"/>
                <a:gd name="connsiteX0" fmla="*/ 2027874 w 2027874"/>
                <a:gd name="connsiteY0" fmla="*/ 0 h 1251508"/>
                <a:gd name="connsiteX1" fmla="*/ 1190255 w 2027874"/>
                <a:gd name="connsiteY1" fmla="*/ 1074944 h 1251508"/>
                <a:gd name="connsiteX2" fmla="*/ 0 w 2027874"/>
                <a:gd name="connsiteY2" fmla="*/ 1173220 h 1251508"/>
                <a:gd name="connsiteX0" fmla="*/ 2027874 w 2027874"/>
                <a:gd name="connsiteY0" fmla="*/ 0 h 1283185"/>
                <a:gd name="connsiteX1" fmla="*/ 1190255 w 2027874"/>
                <a:gd name="connsiteY1" fmla="*/ 1074944 h 1283185"/>
                <a:gd name="connsiteX2" fmla="*/ 0 w 2027874"/>
                <a:gd name="connsiteY2" fmla="*/ 1173220 h 1283185"/>
                <a:gd name="connsiteX0" fmla="*/ 2027874 w 2027874"/>
                <a:gd name="connsiteY0" fmla="*/ 0 h 1272057"/>
                <a:gd name="connsiteX1" fmla="*/ 1190255 w 2027874"/>
                <a:gd name="connsiteY1" fmla="*/ 1074944 h 1272057"/>
                <a:gd name="connsiteX2" fmla="*/ 0 w 2027874"/>
                <a:gd name="connsiteY2" fmla="*/ 1173220 h 1272057"/>
                <a:gd name="connsiteX0" fmla="*/ 2027874 w 2027874"/>
                <a:gd name="connsiteY0" fmla="*/ 0 h 1278277"/>
                <a:gd name="connsiteX1" fmla="*/ 1215655 w 2027874"/>
                <a:gd name="connsiteY1" fmla="*/ 1093087 h 1278277"/>
                <a:gd name="connsiteX2" fmla="*/ 0 w 2027874"/>
                <a:gd name="connsiteY2" fmla="*/ 1173220 h 1278277"/>
                <a:gd name="connsiteX0" fmla="*/ 2027874 w 2027874"/>
                <a:gd name="connsiteY0" fmla="*/ 0 h 1260895"/>
                <a:gd name="connsiteX1" fmla="*/ 1215655 w 2027874"/>
                <a:gd name="connsiteY1" fmla="*/ 1093087 h 1260895"/>
                <a:gd name="connsiteX2" fmla="*/ 0 w 2027874"/>
                <a:gd name="connsiteY2" fmla="*/ 1173220 h 1260895"/>
                <a:gd name="connsiteX0" fmla="*/ 2027874 w 2027874"/>
                <a:gd name="connsiteY0" fmla="*/ 0 h 1260895"/>
                <a:gd name="connsiteX1" fmla="*/ 1215655 w 2027874"/>
                <a:gd name="connsiteY1" fmla="*/ 1093087 h 1260895"/>
                <a:gd name="connsiteX2" fmla="*/ 0 w 2027874"/>
                <a:gd name="connsiteY2" fmla="*/ 1173220 h 1260895"/>
                <a:gd name="connsiteX0" fmla="*/ 2027874 w 2027874"/>
                <a:gd name="connsiteY0" fmla="*/ 0 h 1260895"/>
                <a:gd name="connsiteX1" fmla="*/ 1215655 w 2027874"/>
                <a:gd name="connsiteY1" fmla="*/ 1093087 h 1260895"/>
                <a:gd name="connsiteX2" fmla="*/ 0 w 2027874"/>
                <a:gd name="connsiteY2" fmla="*/ 1173220 h 1260895"/>
                <a:gd name="connsiteX0" fmla="*/ 2027874 w 2027874"/>
                <a:gd name="connsiteY0" fmla="*/ 0 h 1254195"/>
                <a:gd name="connsiteX1" fmla="*/ 1208398 w 2027874"/>
                <a:gd name="connsiteY1" fmla="*/ 1067687 h 1254195"/>
                <a:gd name="connsiteX2" fmla="*/ 0 w 2027874"/>
                <a:gd name="connsiteY2" fmla="*/ 1173220 h 1254195"/>
                <a:gd name="connsiteX0" fmla="*/ 2027874 w 2027874"/>
                <a:gd name="connsiteY0" fmla="*/ 0 h 1262408"/>
                <a:gd name="connsiteX1" fmla="*/ 1208398 w 2027874"/>
                <a:gd name="connsiteY1" fmla="*/ 1067687 h 1262408"/>
                <a:gd name="connsiteX2" fmla="*/ 0 w 2027874"/>
                <a:gd name="connsiteY2" fmla="*/ 1173220 h 1262408"/>
                <a:gd name="connsiteX0" fmla="*/ 2027874 w 2027874"/>
                <a:gd name="connsiteY0" fmla="*/ 0 h 1262408"/>
                <a:gd name="connsiteX1" fmla="*/ 1208398 w 2027874"/>
                <a:gd name="connsiteY1" fmla="*/ 1067687 h 1262408"/>
                <a:gd name="connsiteX2" fmla="*/ 0 w 2027874"/>
                <a:gd name="connsiteY2" fmla="*/ 1173220 h 1262408"/>
                <a:gd name="connsiteX0" fmla="*/ 2020617 w 2020617"/>
                <a:gd name="connsiteY0" fmla="*/ 0 h 1266036"/>
                <a:gd name="connsiteX1" fmla="*/ 1208398 w 2020617"/>
                <a:gd name="connsiteY1" fmla="*/ 1071315 h 1266036"/>
                <a:gd name="connsiteX2" fmla="*/ 0 w 2020617"/>
                <a:gd name="connsiteY2" fmla="*/ 1176848 h 1266036"/>
                <a:gd name="connsiteX0" fmla="*/ 2020617 w 2020617"/>
                <a:gd name="connsiteY0" fmla="*/ 0 h 1266036"/>
                <a:gd name="connsiteX1" fmla="*/ 1208398 w 2020617"/>
                <a:gd name="connsiteY1" fmla="*/ 1071315 h 1266036"/>
                <a:gd name="connsiteX2" fmla="*/ 0 w 2020617"/>
                <a:gd name="connsiteY2" fmla="*/ 1176848 h 1266036"/>
                <a:gd name="connsiteX0" fmla="*/ 2020617 w 2020617"/>
                <a:gd name="connsiteY0" fmla="*/ 0 h 1266036"/>
                <a:gd name="connsiteX1" fmla="*/ 1208398 w 2020617"/>
                <a:gd name="connsiteY1" fmla="*/ 1071315 h 1266036"/>
                <a:gd name="connsiteX2" fmla="*/ 0 w 2020617"/>
                <a:gd name="connsiteY2" fmla="*/ 1176848 h 1266036"/>
                <a:gd name="connsiteX0" fmla="*/ 2020617 w 2020617"/>
                <a:gd name="connsiteY0" fmla="*/ 0 h 1266036"/>
                <a:gd name="connsiteX1" fmla="*/ 1208398 w 2020617"/>
                <a:gd name="connsiteY1" fmla="*/ 1071315 h 1266036"/>
                <a:gd name="connsiteX2" fmla="*/ 0 w 2020617"/>
                <a:gd name="connsiteY2" fmla="*/ 1176848 h 1266036"/>
                <a:gd name="connsiteX0" fmla="*/ 2020617 w 2020617"/>
                <a:gd name="connsiteY0" fmla="*/ 0 h 1265489"/>
                <a:gd name="connsiteX1" fmla="*/ 1208398 w 2020617"/>
                <a:gd name="connsiteY1" fmla="*/ 1071315 h 1265489"/>
                <a:gd name="connsiteX2" fmla="*/ 0 w 2020617"/>
                <a:gd name="connsiteY2" fmla="*/ 1176848 h 1265489"/>
                <a:gd name="connsiteX0" fmla="*/ 2020617 w 2020617"/>
                <a:gd name="connsiteY0" fmla="*/ 0 h 1257904"/>
                <a:gd name="connsiteX1" fmla="*/ 1244684 w 2020617"/>
                <a:gd name="connsiteY1" fmla="*/ 1042287 h 1257904"/>
                <a:gd name="connsiteX2" fmla="*/ 0 w 2020617"/>
                <a:gd name="connsiteY2" fmla="*/ 1176848 h 1257904"/>
                <a:gd name="connsiteX0" fmla="*/ 2020617 w 2020617"/>
                <a:gd name="connsiteY0" fmla="*/ 0 h 1257904"/>
                <a:gd name="connsiteX1" fmla="*/ 1244684 w 2020617"/>
                <a:gd name="connsiteY1" fmla="*/ 1042287 h 1257904"/>
                <a:gd name="connsiteX2" fmla="*/ 0 w 2020617"/>
                <a:gd name="connsiteY2" fmla="*/ 1176848 h 1257904"/>
                <a:gd name="connsiteX0" fmla="*/ 2020617 w 2020617"/>
                <a:gd name="connsiteY0" fmla="*/ 0 h 1257904"/>
                <a:gd name="connsiteX1" fmla="*/ 1244684 w 2020617"/>
                <a:gd name="connsiteY1" fmla="*/ 1042287 h 1257904"/>
                <a:gd name="connsiteX2" fmla="*/ 0 w 2020617"/>
                <a:gd name="connsiteY2" fmla="*/ 1176848 h 1257904"/>
                <a:gd name="connsiteX0" fmla="*/ 2020617 w 2020617"/>
                <a:gd name="connsiteY0" fmla="*/ 0 h 1257904"/>
                <a:gd name="connsiteX1" fmla="*/ 1244684 w 2020617"/>
                <a:gd name="connsiteY1" fmla="*/ 1042287 h 1257904"/>
                <a:gd name="connsiteX2" fmla="*/ 0 w 2020617"/>
                <a:gd name="connsiteY2" fmla="*/ 1176848 h 1257904"/>
                <a:gd name="connsiteX0" fmla="*/ 2020617 w 2020617"/>
                <a:gd name="connsiteY0" fmla="*/ 0 h 1253916"/>
                <a:gd name="connsiteX1" fmla="*/ 1409046 w 2020617"/>
                <a:gd name="connsiteY1" fmla="*/ 1025087 h 1253916"/>
                <a:gd name="connsiteX2" fmla="*/ 0 w 2020617"/>
                <a:gd name="connsiteY2" fmla="*/ 1176848 h 1253916"/>
                <a:gd name="connsiteX0" fmla="*/ 2020617 w 2020617"/>
                <a:gd name="connsiteY0" fmla="*/ 0 h 1270010"/>
                <a:gd name="connsiteX1" fmla="*/ 1409046 w 2020617"/>
                <a:gd name="connsiteY1" fmla="*/ 1025087 h 1270010"/>
                <a:gd name="connsiteX2" fmla="*/ 0 w 2020617"/>
                <a:gd name="connsiteY2" fmla="*/ 1176848 h 1270010"/>
                <a:gd name="connsiteX0" fmla="*/ 2020617 w 2020617"/>
                <a:gd name="connsiteY0" fmla="*/ 0 h 1270010"/>
                <a:gd name="connsiteX1" fmla="*/ 1409046 w 2020617"/>
                <a:gd name="connsiteY1" fmla="*/ 1025087 h 1270010"/>
                <a:gd name="connsiteX2" fmla="*/ 0 w 2020617"/>
                <a:gd name="connsiteY2" fmla="*/ 1176848 h 1270010"/>
                <a:gd name="connsiteX0" fmla="*/ 2020617 w 2020617"/>
                <a:gd name="connsiteY0" fmla="*/ 0 h 1270010"/>
                <a:gd name="connsiteX1" fmla="*/ 1409046 w 2020617"/>
                <a:gd name="connsiteY1" fmla="*/ 1025087 h 1270010"/>
                <a:gd name="connsiteX2" fmla="*/ 0 w 2020617"/>
                <a:gd name="connsiteY2" fmla="*/ 1176848 h 1270010"/>
                <a:gd name="connsiteX0" fmla="*/ 1956943 w 1956943"/>
                <a:gd name="connsiteY0" fmla="*/ 0 h 1278706"/>
                <a:gd name="connsiteX1" fmla="*/ 1345372 w 1956943"/>
                <a:gd name="connsiteY1" fmla="*/ 1025087 h 1278706"/>
                <a:gd name="connsiteX2" fmla="*/ 0 w 1956943"/>
                <a:gd name="connsiteY2" fmla="*/ 1188982 h 1278706"/>
                <a:gd name="connsiteX0" fmla="*/ 1832543 w 1832543"/>
                <a:gd name="connsiteY0" fmla="*/ 0 h 1365983"/>
                <a:gd name="connsiteX1" fmla="*/ 1220972 w 1832543"/>
                <a:gd name="connsiteY1" fmla="*/ 1025087 h 1365983"/>
                <a:gd name="connsiteX2" fmla="*/ 0 w 1832543"/>
                <a:gd name="connsiteY2" fmla="*/ 1300024 h 1365983"/>
                <a:gd name="connsiteX0" fmla="*/ 1933845 w 1933845"/>
                <a:gd name="connsiteY0" fmla="*/ 0 h 1272106"/>
                <a:gd name="connsiteX1" fmla="*/ 1322274 w 1933845"/>
                <a:gd name="connsiteY1" fmla="*/ 1025087 h 1272106"/>
                <a:gd name="connsiteX2" fmla="*/ 0 w 1933845"/>
                <a:gd name="connsiteY2" fmla="*/ 1179798 h 1272106"/>
                <a:gd name="connsiteX0" fmla="*/ 1933845 w 1933845"/>
                <a:gd name="connsiteY0" fmla="*/ 0 h 1241039"/>
                <a:gd name="connsiteX1" fmla="*/ 1322274 w 1933845"/>
                <a:gd name="connsiteY1" fmla="*/ 1025087 h 1241039"/>
                <a:gd name="connsiteX2" fmla="*/ 0 w 1933845"/>
                <a:gd name="connsiteY2" fmla="*/ 1179798 h 1241039"/>
                <a:gd name="connsiteX0" fmla="*/ 1933845 w 1933845"/>
                <a:gd name="connsiteY0" fmla="*/ 0 h 1259581"/>
                <a:gd name="connsiteX1" fmla="*/ 1322274 w 1933845"/>
                <a:gd name="connsiteY1" fmla="*/ 1025087 h 1259581"/>
                <a:gd name="connsiteX2" fmla="*/ 0 w 1933845"/>
                <a:gd name="connsiteY2" fmla="*/ 1179798 h 1259581"/>
                <a:gd name="connsiteX0" fmla="*/ 1933845 w 1933845"/>
                <a:gd name="connsiteY0" fmla="*/ 0 h 1252233"/>
                <a:gd name="connsiteX1" fmla="*/ 1383723 w 1933845"/>
                <a:gd name="connsiteY1" fmla="*/ 997982 h 1252233"/>
                <a:gd name="connsiteX2" fmla="*/ 0 w 1933845"/>
                <a:gd name="connsiteY2" fmla="*/ 1179798 h 1252233"/>
                <a:gd name="connsiteX0" fmla="*/ 1933845 w 1933845"/>
                <a:gd name="connsiteY0" fmla="*/ 0 h 1252233"/>
                <a:gd name="connsiteX1" fmla="*/ 1383723 w 1933845"/>
                <a:gd name="connsiteY1" fmla="*/ 997982 h 1252233"/>
                <a:gd name="connsiteX2" fmla="*/ 0 w 1933845"/>
                <a:gd name="connsiteY2" fmla="*/ 1179798 h 1252233"/>
                <a:gd name="connsiteX0" fmla="*/ 1933845 w 1933845"/>
                <a:gd name="connsiteY0" fmla="*/ 0 h 1252233"/>
                <a:gd name="connsiteX1" fmla="*/ 1383723 w 1933845"/>
                <a:gd name="connsiteY1" fmla="*/ 997982 h 1252233"/>
                <a:gd name="connsiteX2" fmla="*/ 0 w 1933845"/>
                <a:gd name="connsiteY2" fmla="*/ 1179798 h 1252233"/>
              </a:gdLst>
              <a:ahLst/>
              <a:cxnLst>
                <a:cxn ang="0">
                  <a:pos x="connsiteX0" y="connsiteY0"/>
                </a:cxn>
                <a:cxn ang="0">
                  <a:pos x="connsiteX1" y="connsiteY1"/>
                </a:cxn>
                <a:cxn ang="0">
                  <a:pos x="connsiteX2" y="connsiteY2"/>
                </a:cxn>
              </a:cxnLst>
              <a:rect l="l" t="t" r="r" b="b"/>
              <a:pathLst>
                <a:path w="1933845" h="1252233">
                  <a:moveTo>
                    <a:pt x="1933845" y="0"/>
                  </a:moveTo>
                  <a:cubicBezTo>
                    <a:pt x="1871078" y="379989"/>
                    <a:pt x="1703839" y="762872"/>
                    <a:pt x="1383723" y="997982"/>
                  </a:cubicBezTo>
                  <a:cubicBezTo>
                    <a:pt x="1063607" y="1233092"/>
                    <a:pt x="491531" y="1331235"/>
                    <a:pt x="0" y="1179798"/>
                  </a:cubicBezTo>
                </a:path>
              </a:pathLst>
            </a:custGeom>
            <a:noFill/>
            <a:ln w="31750">
              <a:solidFill>
                <a:schemeClr val="accent6">
                  <a:lumMod val="60000"/>
                  <a:lumOff val="4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Oval 10">
              <a:extLst>
                <a:ext uri="{FF2B5EF4-FFF2-40B4-BE49-F238E27FC236}">
                  <a16:creationId xmlns:a16="http://schemas.microsoft.com/office/drawing/2014/main" id="{F6D7DB65-125F-1F58-844E-F49F5E2151A8}"/>
                </a:ext>
              </a:extLst>
            </p:cNvPr>
            <p:cNvSpPr>
              <a:spLocks noChangeAspect="1"/>
            </p:cNvSpPr>
            <p:nvPr/>
          </p:nvSpPr>
          <p:spPr>
            <a:xfrm>
              <a:off x="3538675" y="3928328"/>
              <a:ext cx="216000" cy="216000"/>
            </a:xfrm>
            <a:prstGeom prst="ellipse">
              <a:avLst/>
            </a:prstGeom>
            <a:noFill/>
            <a:ln w="31750">
              <a:solidFill>
                <a:schemeClr val="accent6">
                  <a:lumMod val="60000"/>
                  <a:lumOff val="40000"/>
                </a:schemeClr>
              </a:solidFill>
              <a:prstDash val="solid"/>
            </a:ln>
          </p:spPr>
          <p:style>
            <a:lnRef idx="0">
              <a:scrgbClr r="0" g="0" b="0"/>
            </a:lnRef>
            <a:fillRef idx="0">
              <a:scrgbClr r="0" g="0" b="0"/>
            </a:fillRef>
            <a:effectRef idx="0">
              <a:scrgbClr r="0" g="0" b="0"/>
            </a:effectRef>
            <a:fontRef idx="minor">
              <a:schemeClr val="lt1"/>
            </a:fontRef>
          </p:style>
          <p:txBody>
            <a:bodyPr rtlCol="0" anchor="ctr"/>
            <a:lstStyle/>
            <a:p>
              <a:pPr algn="ctr"/>
              <a:endParaRPr lang="en-AU" dirty="0"/>
            </a:p>
          </p:txBody>
        </p:sp>
      </p:grpSp>
      <p:pic>
        <p:nvPicPr>
          <p:cNvPr id="17" name="Picture 16" descr="A green sign with white text saying Safe Fair Inclusive">
            <a:extLst>
              <a:ext uri="{FF2B5EF4-FFF2-40B4-BE49-F238E27FC236}">
                <a16:creationId xmlns:a16="http://schemas.microsoft.com/office/drawing/2014/main" id="{36E30366-F414-01D2-4C26-4BC790081D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55862" y="4310618"/>
            <a:ext cx="2139348" cy="2139348"/>
          </a:xfrm>
          <a:prstGeom prst="rect">
            <a:avLst/>
          </a:prstGeom>
        </p:spPr>
      </p:pic>
      <p:sp>
        <p:nvSpPr>
          <p:cNvPr id="5" name="Footer Placeholder 4">
            <a:extLst>
              <a:ext uri="{FF2B5EF4-FFF2-40B4-BE49-F238E27FC236}">
                <a16:creationId xmlns:a16="http://schemas.microsoft.com/office/drawing/2014/main" id="{69DB5D4D-CFA1-104A-588B-94C59CDF3737}"/>
              </a:ext>
            </a:extLst>
          </p:cNvPr>
          <p:cNvSpPr>
            <a:spLocks noGrp="1"/>
          </p:cNvSpPr>
          <p:nvPr>
            <p:ph type="ftr" sz="quarter" idx="11"/>
          </p:nvPr>
        </p:nvSpPr>
        <p:spPr>
          <a:xfrm>
            <a:off x="497810" y="280957"/>
            <a:ext cx="4173996" cy="123111"/>
          </a:xfrm>
        </p:spPr>
        <p:txBody>
          <a:bodyPr/>
          <a:lstStyle/>
          <a:p>
            <a:pPr algn="l"/>
            <a:r>
              <a:rPr lang="en-GB" dirty="0"/>
              <a:t>Member Protection Information Officer Program Overview</a:t>
            </a:r>
            <a:endParaRPr lang="en-AU" dirty="0"/>
          </a:p>
        </p:txBody>
      </p:sp>
      <p:sp>
        <p:nvSpPr>
          <p:cNvPr id="8" name="Date Placeholder 3">
            <a:extLst>
              <a:ext uri="{FF2B5EF4-FFF2-40B4-BE49-F238E27FC236}">
                <a16:creationId xmlns:a16="http://schemas.microsoft.com/office/drawing/2014/main" id="{BA77C57F-D59C-74CD-6433-3E5BA74E2110}"/>
              </a:ext>
            </a:extLst>
          </p:cNvPr>
          <p:cNvSpPr>
            <a:spLocks noGrp="1"/>
          </p:cNvSpPr>
          <p:nvPr>
            <p:ph type="dt" sz="half" idx="10"/>
          </p:nvPr>
        </p:nvSpPr>
        <p:spPr>
          <a:xfrm>
            <a:off x="9431079" y="305820"/>
            <a:ext cx="2263109" cy="123111"/>
          </a:xfrm>
        </p:spPr>
        <p:txBody>
          <a:bodyPr/>
          <a:lstStyle/>
          <a:p>
            <a:r>
              <a:rPr lang="en-US"/>
              <a:t>Produced by Play by the Rules - February 2026</a:t>
            </a:r>
            <a:endParaRPr lang="en-AU" dirty="0"/>
          </a:p>
        </p:txBody>
      </p:sp>
    </p:spTree>
    <p:extLst>
      <p:ext uri="{BB962C8B-B14F-4D97-AF65-F5344CB8AC3E}">
        <p14:creationId xmlns:p14="http://schemas.microsoft.com/office/powerpoint/2010/main" val="100749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928229-93EF-5D2B-2B7B-3B1C1750A1CF}"/>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91BDD934-AC0B-AFBD-7B7B-5932E2BD89E9}"/>
              </a:ext>
            </a:extLst>
          </p:cNvPr>
          <p:cNvSpPr>
            <a:spLocks noGrp="1"/>
          </p:cNvSpPr>
          <p:nvPr>
            <p:ph type="title"/>
          </p:nvPr>
        </p:nvSpPr>
        <p:spPr>
          <a:xfrm>
            <a:off x="636105" y="760099"/>
            <a:ext cx="11195946" cy="603663"/>
          </a:xfrm>
        </p:spPr>
        <p:txBody>
          <a:bodyPr>
            <a:noAutofit/>
          </a:bodyPr>
          <a:lstStyle/>
          <a:p>
            <a:r>
              <a:rPr lang="en-AU" dirty="0"/>
              <a:t>Member Protection Information Officer (MPIO)</a:t>
            </a:r>
            <a:endParaRPr lang="en-GB" dirty="0"/>
          </a:p>
        </p:txBody>
      </p:sp>
      <p:sp>
        <p:nvSpPr>
          <p:cNvPr id="10" name="TextBox 9">
            <a:extLst>
              <a:ext uri="{FF2B5EF4-FFF2-40B4-BE49-F238E27FC236}">
                <a16:creationId xmlns:a16="http://schemas.microsoft.com/office/drawing/2014/main" id="{A2AC58CB-EB2B-60DF-9549-3D5686424BD9}"/>
              </a:ext>
            </a:extLst>
          </p:cNvPr>
          <p:cNvSpPr txBox="1"/>
          <p:nvPr/>
        </p:nvSpPr>
        <p:spPr>
          <a:xfrm>
            <a:off x="2922104" y="2231616"/>
            <a:ext cx="8444101" cy="3554819"/>
          </a:xfrm>
          <a:prstGeom prst="rect">
            <a:avLst/>
          </a:prstGeom>
          <a:noFill/>
        </p:spPr>
        <p:txBody>
          <a:bodyPr wrap="square">
            <a:spAutoFit/>
          </a:bodyPr>
          <a:lstStyle/>
          <a:p>
            <a:pPr algn="l">
              <a:buNone/>
            </a:pPr>
            <a:endParaRPr lang="en-GB" sz="1500" dirty="0">
              <a:solidFill>
                <a:schemeClr val="tx2"/>
              </a:solidFill>
            </a:endParaRPr>
          </a:p>
          <a:p>
            <a:pPr algn="l">
              <a:buNone/>
            </a:pPr>
            <a:endParaRPr lang="en-GB" sz="1500" dirty="0">
              <a:solidFill>
                <a:schemeClr val="tx2"/>
              </a:solidFill>
            </a:endParaRPr>
          </a:p>
          <a:p>
            <a:pPr algn="l">
              <a:buNone/>
            </a:pPr>
            <a:endParaRPr lang="en-GB" sz="1500" dirty="0">
              <a:solidFill>
                <a:schemeClr val="tx2"/>
              </a:solidFill>
            </a:endParaRPr>
          </a:p>
          <a:p>
            <a:pPr algn="l">
              <a:buNone/>
            </a:pPr>
            <a:endParaRPr lang="en-GB" sz="1500" dirty="0">
              <a:solidFill>
                <a:schemeClr val="tx2"/>
              </a:solidFill>
            </a:endParaRPr>
          </a:p>
          <a:p>
            <a:pPr algn="l">
              <a:buNone/>
            </a:pPr>
            <a:r>
              <a:rPr lang="en-GB" sz="1500" b="1" dirty="0">
                <a:solidFill>
                  <a:schemeClr val="tx2"/>
                </a:solidFill>
              </a:rPr>
              <a:t>Part 1 – Online Module</a:t>
            </a:r>
          </a:p>
          <a:p>
            <a:pPr marL="342900" indent="-342900" algn="l">
              <a:buFont typeface="Arial" panose="020B0604020202020204" pitchFamily="34" charset="0"/>
              <a:buChar char="•"/>
            </a:pPr>
            <a:r>
              <a:rPr lang="en-GB" sz="1500" dirty="0">
                <a:solidFill>
                  <a:schemeClr val="tx2"/>
                </a:solidFill>
              </a:rPr>
              <a:t>A free, self-paced online course through Sport Integrity Australia’s online learning portal – </a:t>
            </a:r>
            <a:r>
              <a:rPr lang="en-GB" sz="1500" dirty="0">
                <a:solidFill>
                  <a:schemeClr val="tx2"/>
                </a:solidFill>
                <a:hlinkClick r:id="rId3"/>
              </a:rPr>
              <a:t>SIA EDGE</a:t>
            </a:r>
            <a:r>
              <a:rPr lang="en-GB" sz="1500" dirty="0">
                <a:solidFill>
                  <a:schemeClr val="tx2"/>
                </a:solidFill>
              </a:rPr>
              <a:t>. This must be completed before attending Part 2 of the training. </a:t>
            </a:r>
          </a:p>
          <a:p>
            <a:pPr algn="l">
              <a:buNone/>
            </a:pPr>
            <a:endParaRPr lang="en-GB" sz="1500" dirty="0">
              <a:solidFill>
                <a:schemeClr val="tx2"/>
              </a:solidFill>
            </a:endParaRPr>
          </a:p>
          <a:p>
            <a:pPr algn="l">
              <a:buNone/>
            </a:pPr>
            <a:r>
              <a:rPr lang="en-GB" sz="1500" b="1" dirty="0">
                <a:solidFill>
                  <a:schemeClr val="tx2"/>
                </a:solidFill>
              </a:rPr>
              <a:t>Part 2 – Workshop (face-to-face or face-to-screen)</a:t>
            </a:r>
          </a:p>
          <a:p>
            <a:pPr marL="342900" indent="-342900">
              <a:buFont typeface="Arial" panose="020B0604020202020204" pitchFamily="34" charset="0"/>
              <a:buChar char="•"/>
            </a:pPr>
            <a:r>
              <a:rPr lang="en-GB" sz="1500" dirty="0">
                <a:solidFill>
                  <a:schemeClr val="tx2"/>
                </a:solidFill>
              </a:rPr>
              <a:t>This is a workshop is facilitated by the local state or territory departments of sport and recreation, peak body for sport, state sporting organisation, National Sporting Organisation or National Sporting Organisation for People with Disability.</a:t>
            </a:r>
          </a:p>
          <a:p>
            <a:pPr marL="342900" indent="-342900">
              <a:buFont typeface="Arial" panose="020B0604020202020204" pitchFamily="34" charset="0"/>
              <a:buChar char="•"/>
            </a:pPr>
            <a:endParaRPr lang="en-GB" sz="1500" dirty="0">
              <a:solidFill>
                <a:schemeClr val="tx2"/>
              </a:solidFill>
            </a:endParaRPr>
          </a:p>
          <a:p>
            <a:pPr marL="342900" indent="-342900">
              <a:buFont typeface="Arial" panose="020B0604020202020204" pitchFamily="34" charset="0"/>
              <a:buChar char="•"/>
            </a:pPr>
            <a:endParaRPr lang="en-GB" sz="1500" dirty="0">
              <a:solidFill>
                <a:schemeClr val="tx2"/>
              </a:solidFill>
            </a:endParaRPr>
          </a:p>
          <a:p>
            <a:pPr marL="342900" indent="-342900" algn="l">
              <a:buFont typeface="Arial" panose="020B0604020202020204" pitchFamily="34" charset="0"/>
              <a:buChar char="•"/>
            </a:pPr>
            <a:endParaRPr lang="en-GB" sz="1500" dirty="0">
              <a:solidFill>
                <a:schemeClr val="tx2"/>
              </a:solidFill>
            </a:endParaRPr>
          </a:p>
        </p:txBody>
      </p:sp>
      <p:sp>
        <p:nvSpPr>
          <p:cNvPr id="12" name="TextBox 11">
            <a:extLst>
              <a:ext uri="{FF2B5EF4-FFF2-40B4-BE49-F238E27FC236}">
                <a16:creationId xmlns:a16="http://schemas.microsoft.com/office/drawing/2014/main" id="{155AAD4A-176B-90C5-97F9-EFD8E9D982EA}"/>
              </a:ext>
            </a:extLst>
          </p:cNvPr>
          <p:cNvSpPr txBox="1"/>
          <p:nvPr/>
        </p:nvSpPr>
        <p:spPr>
          <a:xfrm>
            <a:off x="559904" y="1816118"/>
            <a:ext cx="6096000" cy="415498"/>
          </a:xfrm>
          <a:prstGeom prst="rect">
            <a:avLst/>
          </a:prstGeom>
          <a:noFill/>
        </p:spPr>
        <p:txBody>
          <a:bodyPr wrap="square">
            <a:spAutoFit/>
          </a:bodyPr>
          <a:lstStyle/>
          <a:p>
            <a:r>
              <a:rPr lang="en-GB" sz="2100" b="1" dirty="0"/>
              <a:t>MPIO Training</a:t>
            </a:r>
          </a:p>
        </p:txBody>
      </p:sp>
      <p:sp>
        <p:nvSpPr>
          <p:cNvPr id="4" name="Hexagon 3">
            <a:extLst>
              <a:ext uri="{FF2B5EF4-FFF2-40B4-BE49-F238E27FC236}">
                <a16:creationId xmlns:a16="http://schemas.microsoft.com/office/drawing/2014/main" id="{1414C905-EE76-FDF1-D047-C009CE4E8205}"/>
              </a:ext>
              <a:ext uri="{C183D7F6-B498-43B3-948B-1728B52AA6E4}">
                <adec:decorative xmlns:adec="http://schemas.microsoft.com/office/drawing/2017/decorative" val="1"/>
              </a:ext>
            </a:extLst>
          </p:cNvPr>
          <p:cNvSpPr/>
          <p:nvPr/>
        </p:nvSpPr>
        <p:spPr>
          <a:xfrm rot="21068793">
            <a:off x="11635865" y="1152351"/>
            <a:ext cx="1263006" cy="1136962"/>
          </a:xfrm>
          <a:prstGeom prst="hexagon">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Footer Placeholder 4">
            <a:extLst>
              <a:ext uri="{FF2B5EF4-FFF2-40B4-BE49-F238E27FC236}">
                <a16:creationId xmlns:a16="http://schemas.microsoft.com/office/drawing/2014/main" id="{E0D2A345-D9F2-1233-A224-3D061B2B1126}"/>
              </a:ext>
            </a:extLst>
          </p:cNvPr>
          <p:cNvSpPr>
            <a:spLocks noGrp="1"/>
          </p:cNvSpPr>
          <p:nvPr>
            <p:ph type="ftr" sz="quarter" idx="11"/>
          </p:nvPr>
        </p:nvSpPr>
        <p:spPr>
          <a:xfrm>
            <a:off x="497810" y="280957"/>
            <a:ext cx="4173996" cy="123111"/>
          </a:xfrm>
        </p:spPr>
        <p:txBody>
          <a:bodyPr/>
          <a:lstStyle/>
          <a:p>
            <a:pPr algn="l"/>
            <a:r>
              <a:rPr lang="en-GB" dirty="0"/>
              <a:t>Member Protection Information Officer Program Overview</a:t>
            </a:r>
            <a:endParaRPr lang="en-AU" dirty="0"/>
          </a:p>
        </p:txBody>
      </p:sp>
      <p:sp>
        <p:nvSpPr>
          <p:cNvPr id="3" name="Date Placeholder 3">
            <a:extLst>
              <a:ext uri="{FF2B5EF4-FFF2-40B4-BE49-F238E27FC236}">
                <a16:creationId xmlns:a16="http://schemas.microsoft.com/office/drawing/2014/main" id="{CC8F94C5-492F-4586-765B-8F4D3F4ABFCF}"/>
              </a:ext>
            </a:extLst>
          </p:cNvPr>
          <p:cNvSpPr>
            <a:spLocks noGrp="1"/>
          </p:cNvSpPr>
          <p:nvPr>
            <p:ph type="dt" sz="half" idx="10"/>
          </p:nvPr>
        </p:nvSpPr>
        <p:spPr>
          <a:xfrm>
            <a:off x="9431079" y="305820"/>
            <a:ext cx="2263109" cy="123111"/>
          </a:xfrm>
        </p:spPr>
        <p:txBody>
          <a:bodyPr/>
          <a:lstStyle/>
          <a:p>
            <a:r>
              <a:rPr lang="en-US"/>
              <a:t>Produced by Play by the Rules - February 2026</a:t>
            </a:r>
            <a:endParaRPr lang="en-AU" dirty="0"/>
          </a:p>
        </p:txBody>
      </p:sp>
      <p:pic>
        <p:nvPicPr>
          <p:cNvPr id="6" name="Graphic 5" descr="Computer monitor outline">
            <a:extLst>
              <a:ext uri="{FF2B5EF4-FFF2-40B4-BE49-F238E27FC236}">
                <a16:creationId xmlns:a16="http://schemas.microsoft.com/office/drawing/2014/main" id="{DC86B2A5-9F8D-0C13-0806-B3FC21FFE9D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93305" y="3030279"/>
            <a:ext cx="914400" cy="914400"/>
          </a:xfrm>
          <a:prstGeom prst="rect">
            <a:avLst/>
          </a:prstGeom>
        </p:spPr>
      </p:pic>
      <p:pic>
        <p:nvPicPr>
          <p:cNvPr id="8" name="Graphic 7" descr="Computer monitor outline">
            <a:extLst>
              <a:ext uri="{FF2B5EF4-FFF2-40B4-BE49-F238E27FC236}">
                <a16:creationId xmlns:a16="http://schemas.microsoft.com/office/drawing/2014/main" id="{27957C83-C343-6A85-ECAC-A51E680CE7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6105" y="4169185"/>
            <a:ext cx="914400" cy="914400"/>
          </a:xfrm>
          <a:prstGeom prst="rect">
            <a:avLst/>
          </a:prstGeom>
        </p:spPr>
      </p:pic>
      <p:pic>
        <p:nvPicPr>
          <p:cNvPr id="11" name="Graphic 10" descr="Meeting outline">
            <a:extLst>
              <a:ext uri="{FF2B5EF4-FFF2-40B4-BE49-F238E27FC236}">
                <a16:creationId xmlns:a16="http://schemas.microsoft.com/office/drawing/2014/main" id="{3A362F41-5089-A4EC-0C77-3851893C3A5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50505" y="4099918"/>
            <a:ext cx="914400" cy="914400"/>
          </a:xfrm>
          <a:prstGeom prst="rect">
            <a:avLst/>
          </a:prstGeom>
        </p:spPr>
      </p:pic>
      <p:sp>
        <p:nvSpPr>
          <p:cNvPr id="13" name="TextBox 12">
            <a:extLst>
              <a:ext uri="{FF2B5EF4-FFF2-40B4-BE49-F238E27FC236}">
                <a16:creationId xmlns:a16="http://schemas.microsoft.com/office/drawing/2014/main" id="{347B4ED9-47CE-C5C5-9B61-FC983C024F8B}"/>
              </a:ext>
            </a:extLst>
          </p:cNvPr>
          <p:cNvSpPr txBox="1"/>
          <p:nvPr/>
        </p:nvSpPr>
        <p:spPr>
          <a:xfrm>
            <a:off x="559904" y="2434918"/>
            <a:ext cx="11072191" cy="323165"/>
          </a:xfrm>
          <a:prstGeom prst="rect">
            <a:avLst/>
          </a:prstGeom>
          <a:noFill/>
        </p:spPr>
        <p:txBody>
          <a:bodyPr wrap="square">
            <a:spAutoFit/>
          </a:bodyPr>
          <a:lstStyle/>
          <a:p>
            <a:pPr algn="l">
              <a:buNone/>
            </a:pPr>
            <a:r>
              <a:rPr lang="en-GB" sz="1500" dirty="0">
                <a:solidFill>
                  <a:schemeClr val="tx2"/>
                </a:solidFill>
              </a:rPr>
              <a:t>The MPIO Program is administered by Play by the Rules and is completed in 2 parts.</a:t>
            </a:r>
          </a:p>
        </p:txBody>
      </p:sp>
    </p:spTree>
    <p:extLst>
      <p:ext uri="{BB962C8B-B14F-4D97-AF65-F5344CB8AC3E}">
        <p14:creationId xmlns:p14="http://schemas.microsoft.com/office/powerpoint/2010/main" val="757325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Example of Play by the Rules resource - Member Protection Information Officer Report Notes">
            <a:extLst>
              <a:ext uri="{FF2B5EF4-FFF2-40B4-BE49-F238E27FC236}">
                <a16:creationId xmlns:a16="http://schemas.microsoft.com/office/drawing/2014/main" id="{FDE5D992-E64D-27A9-0CA3-D358329D9136}"/>
              </a:ext>
            </a:extLst>
          </p:cNvPr>
          <p:cNvPicPr>
            <a:picLocks noChangeAspect="1"/>
          </p:cNvPicPr>
          <p:nvPr/>
        </p:nvPicPr>
        <p:blipFill>
          <a:blip r:embed="rId3"/>
          <a:stretch>
            <a:fillRect/>
          </a:stretch>
        </p:blipFill>
        <p:spPr>
          <a:xfrm rot="285016">
            <a:off x="7385062" y="2187429"/>
            <a:ext cx="2579589" cy="3566738"/>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96CAC347-7C83-5226-D15D-264B707F03A7}"/>
              </a:ext>
            </a:extLst>
          </p:cNvPr>
          <p:cNvSpPr>
            <a:spLocks noGrp="1"/>
          </p:cNvSpPr>
          <p:nvPr>
            <p:ph type="title"/>
          </p:nvPr>
        </p:nvSpPr>
        <p:spPr/>
        <p:txBody>
          <a:bodyPr/>
          <a:lstStyle/>
          <a:p>
            <a:r>
              <a:rPr lang="en-AU" dirty="0"/>
              <a:t>Resources</a:t>
            </a:r>
          </a:p>
        </p:txBody>
      </p:sp>
      <p:sp>
        <p:nvSpPr>
          <p:cNvPr id="3" name="Content Placeholder 2">
            <a:extLst>
              <a:ext uri="{FF2B5EF4-FFF2-40B4-BE49-F238E27FC236}">
                <a16:creationId xmlns:a16="http://schemas.microsoft.com/office/drawing/2014/main" id="{8F37AC1F-09CE-1543-FCA1-F4CDA24B8EB2}"/>
              </a:ext>
            </a:extLst>
          </p:cNvPr>
          <p:cNvSpPr>
            <a:spLocks noGrp="1"/>
          </p:cNvSpPr>
          <p:nvPr>
            <p:ph idx="1"/>
          </p:nvPr>
        </p:nvSpPr>
        <p:spPr>
          <a:xfrm>
            <a:off x="497810" y="1573306"/>
            <a:ext cx="11196378" cy="467142"/>
          </a:xfrm>
        </p:spPr>
        <p:txBody>
          <a:bodyPr/>
          <a:lstStyle/>
          <a:p>
            <a:r>
              <a:rPr lang="en-AU" sz="1500" b="0" dirty="0">
                <a:solidFill>
                  <a:schemeClr val="tx2"/>
                </a:solidFill>
              </a:rPr>
              <a:t>Play by the Rules has a number of resources to help MPIOs in their role. </a:t>
            </a:r>
          </a:p>
          <a:p>
            <a:endParaRPr lang="en-AU" sz="1500" b="0" dirty="0">
              <a:solidFill>
                <a:schemeClr val="tx2"/>
              </a:solidFill>
            </a:endParaRPr>
          </a:p>
          <a:p>
            <a:endParaRPr lang="en-AU" sz="1500" b="0" dirty="0">
              <a:solidFill>
                <a:schemeClr val="tx2"/>
              </a:solidFill>
            </a:endParaRPr>
          </a:p>
          <a:p>
            <a:endParaRPr lang="en-AU" sz="1500" b="0" dirty="0">
              <a:solidFill>
                <a:schemeClr val="tx2"/>
              </a:solidFill>
            </a:endParaRPr>
          </a:p>
          <a:p>
            <a:endParaRPr lang="en-AU" sz="1500" b="0" dirty="0">
              <a:solidFill>
                <a:schemeClr val="tx2"/>
              </a:solidFill>
            </a:endParaRPr>
          </a:p>
          <a:p>
            <a:endParaRPr lang="en-AU" sz="1500" b="0" dirty="0">
              <a:solidFill>
                <a:schemeClr val="tx2"/>
              </a:solidFill>
            </a:endParaRPr>
          </a:p>
          <a:p>
            <a:endParaRPr lang="en-AU" sz="1500" b="0" dirty="0">
              <a:solidFill>
                <a:schemeClr val="tx2"/>
              </a:solidFill>
            </a:endParaRPr>
          </a:p>
          <a:p>
            <a:endParaRPr lang="en-AU" sz="1500" b="0" dirty="0">
              <a:solidFill>
                <a:schemeClr val="tx2"/>
              </a:solidFill>
            </a:endParaRPr>
          </a:p>
        </p:txBody>
      </p:sp>
      <p:pic>
        <p:nvPicPr>
          <p:cNvPr id="8" name="Picture 7" descr="Example of Play by the Rules resource - I'm your MPIO">
            <a:extLst>
              <a:ext uri="{FF2B5EF4-FFF2-40B4-BE49-F238E27FC236}">
                <a16:creationId xmlns:a16="http://schemas.microsoft.com/office/drawing/2014/main" id="{B90739CA-A96A-77ED-A862-7F543627718E}"/>
              </a:ext>
            </a:extLst>
          </p:cNvPr>
          <p:cNvPicPr>
            <a:picLocks noChangeAspect="1"/>
          </p:cNvPicPr>
          <p:nvPr/>
        </p:nvPicPr>
        <p:blipFill>
          <a:blip r:embed="rId4"/>
          <a:stretch>
            <a:fillRect/>
          </a:stretch>
        </p:blipFill>
        <p:spPr>
          <a:xfrm>
            <a:off x="4837821" y="2084796"/>
            <a:ext cx="2516355" cy="3567098"/>
          </a:xfrm>
          <a:prstGeom prst="rect">
            <a:avLst/>
          </a:prstGeom>
          <a:effectLst>
            <a:outerShdw blurRad="50800" dist="38100" dir="2700000" algn="tl" rotWithShape="0">
              <a:prstClr val="black">
                <a:alpha val="40000"/>
              </a:prstClr>
            </a:outerShdw>
          </a:effectLst>
        </p:spPr>
      </p:pic>
      <p:pic>
        <p:nvPicPr>
          <p:cNvPr id="12" name="Picture 11" descr="Example of Play by the Rules resource - What is an MPIO">
            <a:extLst>
              <a:ext uri="{FF2B5EF4-FFF2-40B4-BE49-F238E27FC236}">
                <a16:creationId xmlns:a16="http://schemas.microsoft.com/office/drawing/2014/main" id="{75CB6BF0-DFEF-9122-A9DF-EE5FB524D8FE}"/>
              </a:ext>
            </a:extLst>
          </p:cNvPr>
          <p:cNvPicPr>
            <a:picLocks noChangeAspect="1"/>
          </p:cNvPicPr>
          <p:nvPr/>
        </p:nvPicPr>
        <p:blipFill>
          <a:blip r:embed="rId5"/>
          <a:stretch>
            <a:fillRect/>
          </a:stretch>
        </p:blipFill>
        <p:spPr>
          <a:xfrm rot="21289499">
            <a:off x="2263245" y="2193622"/>
            <a:ext cx="2574576" cy="3574889"/>
          </a:xfrm>
          <a:prstGeom prst="rect">
            <a:avLst/>
          </a:prstGeom>
          <a:effectLst>
            <a:outerShdw blurRad="50800" dist="38100" dir="2700000" algn="tl" rotWithShape="0">
              <a:prstClr val="black">
                <a:alpha val="40000"/>
              </a:prstClr>
            </a:outerShdw>
          </a:effectLst>
        </p:spPr>
      </p:pic>
      <p:grpSp>
        <p:nvGrpSpPr>
          <p:cNvPr id="14" name="Group 13">
            <a:extLst>
              <a:ext uri="{FF2B5EF4-FFF2-40B4-BE49-F238E27FC236}">
                <a16:creationId xmlns:a16="http://schemas.microsoft.com/office/drawing/2014/main" id="{2BFEE6CF-D7B4-402E-0184-24987DC3A919}"/>
              </a:ext>
              <a:ext uri="{C183D7F6-B498-43B3-948B-1728B52AA6E4}">
                <adec:decorative xmlns:adec="http://schemas.microsoft.com/office/drawing/2017/decorative" val="1"/>
              </a:ext>
            </a:extLst>
          </p:cNvPr>
          <p:cNvGrpSpPr/>
          <p:nvPr/>
        </p:nvGrpSpPr>
        <p:grpSpPr>
          <a:xfrm rot="9843327" flipH="1" flipV="1">
            <a:off x="10749750" y="2149983"/>
            <a:ext cx="1888877" cy="1345935"/>
            <a:chOff x="4503057" y="1155992"/>
            <a:chExt cx="2090472" cy="1388617"/>
          </a:xfrm>
          <a:noFill/>
        </p:grpSpPr>
        <p:cxnSp>
          <p:nvCxnSpPr>
            <p:cNvPr id="15" name="Straight Connector 14">
              <a:extLst>
                <a:ext uri="{FF2B5EF4-FFF2-40B4-BE49-F238E27FC236}">
                  <a16:creationId xmlns:a16="http://schemas.microsoft.com/office/drawing/2014/main" id="{F2046A87-8B6C-45CD-A537-A3471E81E0D9}"/>
                </a:ext>
              </a:extLst>
            </p:cNvPr>
            <p:cNvCxnSpPr>
              <a:cxnSpLocks noChangeAspect="1"/>
            </p:cNvCxnSpPr>
            <p:nvPr userDrawn="1"/>
          </p:nvCxnSpPr>
          <p:spPr>
            <a:xfrm flipH="1">
              <a:off x="4503057" y="2115901"/>
              <a:ext cx="144000" cy="428708"/>
            </a:xfrm>
            <a:prstGeom prst="line">
              <a:avLst/>
            </a:prstGeom>
            <a:grpFill/>
            <a:ln w="31750">
              <a:solidFill>
                <a:schemeClr val="accent2"/>
              </a:solidFill>
            </a:ln>
          </p:spPr>
          <p:style>
            <a:lnRef idx="2">
              <a:schemeClr val="accent1"/>
            </a:lnRef>
            <a:fillRef idx="0">
              <a:schemeClr val="accent1"/>
            </a:fillRef>
            <a:effectRef idx="1">
              <a:schemeClr val="accent1"/>
            </a:effectRef>
            <a:fontRef idx="minor">
              <a:schemeClr val="tx1"/>
            </a:fontRef>
          </p:style>
        </p:cxnSp>
        <p:sp>
          <p:nvSpPr>
            <p:cNvPr id="16" name="Freeform 15">
              <a:extLst>
                <a:ext uri="{FF2B5EF4-FFF2-40B4-BE49-F238E27FC236}">
                  <a16:creationId xmlns:a16="http://schemas.microsoft.com/office/drawing/2014/main" id="{BE6E7C7F-2BBF-E115-D89D-25E234351229}"/>
                </a:ext>
              </a:extLst>
            </p:cNvPr>
            <p:cNvSpPr/>
            <p:nvPr userDrawn="1"/>
          </p:nvSpPr>
          <p:spPr>
            <a:xfrm>
              <a:off x="4572912" y="1155992"/>
              <a:ext cx="2020617" cy="1257904"/>
            </a:xfrm>
            <a:custGeom>
              <a:avLst/>
              <a:gdLst>
                <a:gd name="connsiteX0" fmla="*/ 2024245 w 2024245"/>
                <a:gd name="connsiteY0" fmla="*/ 0 h 1247449"/>
                <a:gd name="connsiteX1" fmla="*/ 1033063 w 2024245"/>
                <a:gd name="connsiteY1" fmla="*/ 1158705 h 1247449"/>
                <a:gd name="connsiteX2" fmla="*/ 0 w 2024245"/>
                <a:gd name="connsiteY2" fmla="*/ 1158705 h 1247449"/>
                <a:gd name="connsiteX0" fmla="*/ 2024245 w 2024245"/>
                <a:gd name="connsiteY0" fmla="*/ 0 h 1194115"/>
                <a:gd name="connsiteX1" fmla="*/ 1186626 w 2024245"/>
                <a:gd name="connsiteY1" fmla="*/ 1074944 h 1194115"/>
                <a:gd name="connsiteX2" fmla="*/ 0 w 2024245"/>
                <a:gd name="connsiteY2" fmla="*/ 1158705 h 1194115"/>
                <a:gd name="connsiteX0" fmla="*/ 2024245 w 2024245"/>
                <a:gd name="connsiteY0" fmla="*/ 0 h 1194115"/>
                <a:gd name="connsiteX1" fmla="*/ 1186626 w 2024245"/>
                <a:gd name="connsiteY1" fmla="*/ 1074944 h 1194115"/>
                <a:gd name="connsiteX2" fmla="*/ 0 w 2024245"/>
                <a:gd name="connsiteY2" fmla="*/ 1158705 h 1194115"/>
                <a:gd name="connsiteX0" fmla="*/ 2024245 w 2024245"/>
                <a:gd name="connsiteY0" fmla="*/ 0 h 1194115"/>
                <a:gd name="connsiteX1" fmla="*/ 1186626 w 2024245"/>
                <a:gd name="connsiteY1" fmla="*/ 1074944 h 1194115"/>
                <a:gd name="connsiteX2" fmla="*/ 0 w 2024245"/>
                <a:gd name="connsiteY2" fmla="*/ 1158705 h 1194115"/>
                <a:gd name="connsiteX0" fmla="*/ 2024245 w 2024245"/>
                <a:gd name="connsiteY0" fmla="*/ 0 h 1194115"/>
                <a:gd name="connsiteX1" fmla="*/ 1186626 w 2024245"/>
                <a:gd name="connsiteY1" fmla="*/ 1074944 h 1194115"/>
                <a:gd name="connsiteX2" fmla="*/ 0 w 2024245"/>
                <a:gd name="connsiteY2" fmla="*/ 1158705 h 1194115"/>
                <a:gd name="connsiteX0" fmla="*/ 2024245 w 2024245"/>
                <a:gd name="connsiteY0" fmla="*/ 0 h 1194115"/>
                <a:gd name="connsiteX1" fmla="*/ 1186626 w 2024245"/>
                <a:gd name="connsiteY1" fmla="*/ 1074944 h 1194115"/>
                <a:gd name="connsiteX2" fmla="*/ 0 w 2024245"/>
                <a:gd name="connsiteY2" fmla="*/ 1158705 h 1194115"/>
                <a:gd name="connsiteX0" fmla="*/ 2024245 w 2024245"/>
                <a:gd name="connsiteY0" fmla="*/ 0 h 1246883"/>
                <a:gd name="connsiteX1" fmla="*/ 1186626 w 2024245"/>
                <a:gd name="connsiteY1" fmla="*/ 1074944 h 1246883"/>
                <a:gd name="connsiteX2" fmla="*/ 0 w 2024245"/>
                <a:gd name="connsiteY2" fmla="*/ 1158705 h 1246883"/>
                <a:gd name="connsiteX0" fmla="*/ 2013359 w 2013359"/>
                <a:gd name="connsiteY0" fmla="*/ 0 h 1233683"/>
                <a:gd name="connsiteX1" fmla="*/ 1175740 w 2013359"/>
                <a:gd name="connsiteY1" fmla="*/ 1074944 h 1233683"/>
                <a:gd name="connsiteX2" fmla="*/ 0 w 2013359"/>
                <a:gd name="connsiteY2" fmla="*/ 1136934 h 1233683"/>
                <a:gd name="connsiteX0" fmla="*/ 2016988 w 2016988"/>
                <a:gd name="connsiteY0" fmla="*/ 0 h 1244613"/>
                <a:gd name="connsiteX1" fmla="*/ 1179369 w 2016988"/>
                <a:gd name="connsiteY1" fmla="*/ 1074944 h 1244613"/>
                <a:gd name="connsiteX2" fmla="*/ 0 w 2016988"/>
                <a:gd name="connsiteY2" fmla="*/ 1155077 h 1244613"/>
                <a:gd name="connsiteX0" fmla="*/ 2027874 w 2027874"/>
                <a:gd name="connsiteY0" fmla="*/ 0 h 1256233"/>
                <a:gd name="connsiteX1" fmla="*/ 1190255 w 2027874"/>
                <a:gd name="connsiteY1" fmla="*/ 1074944 h 1256233"/>
                <a:gd name="connsiteX2" fmla="*/ 0 w 2027874"/>
                <a:gd name="connsiteY2" fmla="*/ 1173220 h 1256233"/>
                <a:gd name="connsiteX0" fmla="*/ 2027874 w 2027874"/>
                <a:gd name="connsiteY0" fmla="*/ 0 h 1251508"/>
                <a:gd name="connsiteX1" fmla="*/ 1190255 w 2027874"/>
                <a:gd name="connsiteY1" fmla="*/ 1074944 h 1251508"/>
                <a:gd name="connsiteX2" fmla="*/ 0 w 2027874"/>
                <a:gd name="connsiteY2" fmla="*/ 1173220 h 1251508"/>
                <a:gd name="connsiteX0" fmla="*/ 2027874 w 2027874"/>
                <a:gd name="connsiteY0" fmla="*/ 0 h 1283185"/>
                <a:gd name="connsiteX1" fmla="*/ 1190255 w 2027874"/>
                <a:gd name="connsiteY1" fmla="*/ 1074944 h 1283185"/>
                <a:gd name="connsiteX2" fmla="*/ 0 w 2027874"/>
                <a:gd name="connsiteY2" fmla="*/ 1173220 h 1283185"/>
                <a:gd name="connsiteX0" fmla="*/ 2027874 w 2027874"/>
                <a:gd name="connsiteY0" fmla="*/ 0 h 1272057"/>
                <a:gd name="connsiteX1" fmla="*/ 1190255 w 2027874"/>
                <a:gd name="connsiteY1" fmla="*/ 1074944 h 1272057"/>
                <a:gd name="connsiteX2" fmla="*/ 0 w 2027874"/>
                <a:gd name="connsiteY2" fmla="*/ 1173220 h 1272057"/>
                <a:gd name="connsiteX0" fmla="*/ 2027874 w 2027874"/>
                <a:gd name="connsiteY0" fmla="*/ 0 h 1278277"/>
                <a:gd name="connsiteX1" fmla="*/ 1215655 w 2027874"/>
                <a:gd name="connsiteY1" fmla="*/ 1093087 h 1278277"/>
                <a:gd name="connsiteX2" fmla="*/ 0 w 2027874"/>
                <a:gd name="connsiteY2" fmla="*/ 1173220 h 1278277"/>
                <a:gd name="connsiteX0" fmla="*/ 2027874 w 2027874"/>
                <a:gd name="connsiteY0" fmla="*/ 0 h 1260895"/>
                <a:gd name="connsiteX1" fmla="*/ 1215655 w 2027874"/>
                <a:gd name="connsiteY1" fmla="*/ 1093087 h 1260895"/>
                <a:gd name="connsiteX2" fmla="*/ 0 w 2027874"/>
                <a:gd name="connsiteY2" fmla="*/ 1173220 h 1260895"/>
                <a:gd name="connsiteX0" fmla="*/ 2027874 w 2027874"/>
                <a:gd name="connsiteY0" fmla="*/ 0 h 1260895"/>
                <a:gd name="connsiteX1" fmla="*/ 1215655 w 2027874"/>
                <a:gd name="connsiteY1" fmla="*/ 1093087 h 1260895"/>
                <a:gd name="connsiteX2" fmla="*/ 0 w 2027874"/>
                <a:gd name="connsiteY2" fmla="*/ 1173220 h 1260895"/>
                <a:gd name="connsiteX0" fmla="*/ 2027874 w 2027874"/>
                <a:gd name="connsiteY0" fmla="*/ 0 h 1260895"/>
                <a:gd name="connsiteX1" fmla="*/ 1215655 w 2027874"/>
                <a:gd name="connsiteY1" fmla="*/ 1093087 h 1260895"/>
                <a:gd name="connsiteX2" fmla="*/ 0 w 2027874"/>
                <a:gd name="connsiteY2" fmla="*/ 1173220 h 1260895"/>
                <a:gd name="connsiteX0" fmla="*/ 2027874 w 2027874"/>
                <a:gd name="connsiteY0" fmla="*/ 0 h 1254195"/>
                <a:gd name="connsiteX1" fmla="*/ 1208398 w 2027874"/>
                <a:gd name="connsiteY1" fmla="*/ 1067687 h 1254195"/>
                <a:gd name="connsiteX2" fmla="*/ 0 w 2027874"/>
                <a:gd name="connsiteY2" fmla="*/ 1173220 h 1254195"/>
                <a:gd name="connsiteX0" fmla="*/ 2027874 w 2027874"/>
                <a:gd name="connsiteY0" fmla="*/ 0 h 1262408"/>
                <a:gd name="connsiteX1" fmla="*/ 1208398 w 2027874"/>
                <a:gd name="connsiteY1" fmla="*/ 1067687 h 1262408"/>
                <a:gd name="connsiteX2" fmla="*/ 0 w 2027874"/>
                <a:gd name="connsiteY2" fmla="*/ 1173220 h 1262408"/>
                <a:gd name="connsiteX0" fmla="*/ 2027874 w 2027874"/>
                <a:gd name="connsiteY0" fmla="*/ 0 h 1262408"/>
                <a:gd name="connsiteX1" fmla="*/ 1208398 w 2027874"/>
                <a:gd name="connsiteY1" fmla="*/ 1067687 h 1262408"/>
                <a:gd name="connsiteX2" fmla="*/ 0 w 2027874"/>
                <a:gd name="connsiteY2" fmla="*/ 1173220 h 1262408"/>
                <a:gd name="connsiteX0" fmla="*/ 2020617 w 2020617"/>
                <a:gd name="connsiteY0" fmla="*/ 0 h 1266036"/>
                <a:gd name="connsiteX1" fmla="*/ 1208398 w 2020617"/>
                <a:gd name="connsiteY1" fmla="*/ 1071315 h 1266036"/>
                <a:gd name="connsiteX2" fmla="*/ 0 w 2020617"/>
                <a:gd name="connsiteY2" fmla="*/ 1176848 h 1266036"/>
                <a:gd name="connsiteX0" fmla="*/ 2020617 w 2020617"/>
                <a:gd name="connsiteY0" fmla="*/ 0 h 1266036"/>
                <a:gd name="connsiteX1" fmla="*/ 1208398 w 2020617"/>
                <a:gd name="connsiteY1" fmla="*/ 1071315 h 1266036"/>
                <a:gd name="connsiteX2" fmla="*/ 0 w 2020617"/>
                <a:gd name="connsiteY2" fmla="*/ 1176848 h 1266036"/>
                <a:gd name="connsiteX0" fmla="*/ 2020617 w 2020617"/>
                <a:gd name="connsiteY0" fmla="*/ 0 h 1266036"/>
                <a:gd name="connsiteX1" fmla="*/ 1208398 w 2020617"/>
                <a:gd name="connsiteY1" fmla="*/ 1071315 h 1266036"/>
                <a:gd name="connsiteX2" fmla="*/ 0 w 2020617"/>
                <a:gd name="connsiteY2" fmla="*/ 1176848 h 1266036"/>
                <a:gd name="connsiteX0" fmla="*/ 2020617 w 2020617"/>
                <a:gd name="connsiteY0" fmla="*/ 0 h 1266036"/>
                <a:gd name="connsiteX1" fmla="*/ 1208398 w 2020617"/>
                <a:gd name="connsiteY1" fmla="*/ 1071315 h 1266036"/>
                <a:gd name="connsiteX2" fmla="*/ 0 w 2020617"/>
                <a:gd name="connsiteY2" fmla="*/ 1176848 h 1266036"/>
                <a:gd name="connsiteX0" fmla="*/ 2020617 w 2020617"/>
                <a:gd name="connsiteY0" fmla="*/ 0 h 1265489"/>
                <a:gd name="connsiteX1" fmla="*/ 1208398 w 2020617"/>
                <a:gd name="connsiteY1" fmla="*/ 1071315 h 1265489"/>
                <a:gd name="connsiteX2" fmla="*/ 0 w 2020617"/>
                <a:gd name="connsiteY2" fmla="*/ 1176848 h 1265489"/>
                <a:gd name="connsiteX0" fmla="*/ 2020617 w 2020617"/>
                <a:gd name="connsiteY0" fmla="*/ 0 h 1257904"/>
                <a:gd name="connsiteX1" fmla="*/ 1244684 w 2020617"/>
                <a:gd name="connsiteY1" fmla="*/ 1042287 h 1257904"/>
                <a:gd name="connsiteX2" fmla="*/ 0 w 2020617"/>
                <a:gd name="connsiteY2" fmla="*/ 1176848 h 1257904"/>
                <a:gd name="connsiteX0" fmla="*/ 2020617 w 2020617"/>
                <a:gd name="connsiteY0" fmla="*/ 0 h 1257904"/>
                <a:gd name="connsiteX1" fmla="*/ 1244684 w 2020617"/>
                <a:gd name="connsiteY1" fmla="*/ 1042287 h 1257904"/>
                <a:gd name="connsiteX2" fmla="*/ 0 w 2020617"/>
                <a:gd name="connsiteY2" fmla="*/ 1176848 h 1257904"/>
                <a:gd name="connsiteX0" fmla="*/ 2020617 w 2020617"/>
                <a:gd name="connsiteY0" fmla="*/ 0 h 1257904"/>
                <a:gd name="connsiteX1" fmla="*/ 1244684 w 2020617"/>
                <a:gd name="connsiteY1" fmla="*/ 1042287 h 1257904"/>
                <a:gd name="connsiteX2" fmla="*/ 0 w 2020617"/>
                <a:gd name="connsiteY2" fmla="*/ 1176848 h 1257904"/>
                <a:gd name="connsiteX0" fmla="*/ 2020617 w 2020617"/>
                <a:gd name="connsiteY0" fmla="*/ 0 h 1257904"/>
                <a:gd name="connsiteX1" fmla="*/ 1244684 w 2020617"/>
                <a:gd name="connsiteY1" fmla="*/ 1042287 h 1257904"/>
                <a:gd name="connsiteX2" fmla="*/ 0 w 2020617"/>
                <a:gd name="connsiteY2" fmla="*/ 1176848 h 1257904"/>
              </a:gdLst>
              <a:ahLst/>
              <a:cxnLst>
                <a:cxn ang="0">
                  <a:pos x="connsiteX0" y="connsiteY0"/>
                </a:cxn>
                <a:cxn ang="0">
                  <a:pos x="connsiteX1" y="connsiteY1"/>
                </a:cxn>
                <a:cxn ang="0">
                  <a:pos x="connsiteX2" y="connsiteY2"/>
                </a:cxn>
              </a:cxnLst>
              <a:rect l="l" t="t" r="r" b="b"/>
              <a:pathLst>
                <a:path w="2020617" h="1257904">
                  <a:moveTo>
                    <a:pt x="2020617" y="0"/>
                  </a:moveTo>
                  <a:cubicBezTo>
                    <a:pt x="1881595" y="423682"/>
                    <a:pt x="1540024" y="869790"/>
                    <a:pt x="1244684" y="1042287"/>
                  </a:cubicBezTo>
                  <a:cubicBezTo>
                    <a:pt x="967649" y="1204093"/>
                    <a:pt x="548247" y="1356558"/>
                    <a:pt x="0" y="1176848"/>
                  </a:cubicBezTo>
                </a:path>
              </a:pathLst>
            </a:custGeom>
            <a:grpFill/>
            <a:ln w="317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3" name="Oval 12">
            <a:extLst>
              <a:ext uri="{FF2B5EF4-FFF2-40B4-BE49-F238E27FC236}">
                <a16:creationId xmlns:a16="http://schemas.microsoft.com/office/drawing/2014/main" id="{3FC38B5C-5A4F-16AB-52C4-3A505EB28B29}"/>
              </a:ext>
              <a:ext uri="{C183D7F6-B498-43B3-948B-1728B52AA6E4}">
                <adec:decorative xmlns:adec="http://schemas.microsoft.com/office/drawing/2017/decorative" val="1"/>
              </a:ext>
            </a:extLst>
          </p:cNvPr>
          <p:cNvSpPr/>
          <p:nvPr/>
        </p:nvSpPr>
        <p:spPr>
          <a:xfrm>
            <a:off x="-394972" y="4817553"/>
            <a:ext cx="1136962" cy="1136962"/>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Footer Placeholder 4">
            <a:extLst>
              <a:ext uri="{FF2B5EF4-FFF2-40B4-BE49-F238E27FC236}">
                <a16:creationId xmlns:a16="http://schemas.microsoft.com/office/drawing/2014/main" id="{1AE18113-9AFB-9F97-5B90-4E19FF392961}"/>
              </a:ext>
            </a:extLst>
          </p:cNvPr>
          <p:cNvSpPr>
            <a:spLocks noGrp="1"/>
          </p:cNvSpPr>
          <p:nvPr>
            <p:ph type="ftr" sz="quarter" idx="11"/>
          </p:nvPr>
        </p:nvSpPr>
        <p:spPr>
          <a:xfrm>
            <a:off x="497810" y="280957"/>
            <a:ext cx="4173996" cy="123111"/>
          </a:xfrm>
        </p:spPr>
        <p:txBody>
          <a:bodyPr/>
          <a:lstStyle/>
          <a:p>
            <a:pPr algn="l"/>
            <a:r>
              <a:rPr lang="en-GB" dirty="0"/>
              <a:t>Member Protection Information Officer Program Overview</a:t>
            </a:r>
            <a:endParaRPr lang="en-AU" dirty="0"/>
          </a:p>
        </p:txBody>
      </p:sp>
      <p:sp>
        <p:nvSpPr>
          <p:cNvPr id="7" name="Date Placeholder 3">
            <a:extLst>
              <a:ext uri="{FF2B5EF4-FFF2-40B4-BE49-F238E27FC236}">
                <a16:creationId xmlns:a16="http://schemas.microsoft.com/office/drawing/2014/main" id="{2BF02057-67C2-E1C3-9899-FC83254E3A7E}"/>
              </a:ext>
            </a:extLst>
          </p:cNvPr>
          <p:cNvSpPr>
            <a:spLocks noGrp="1"/>
          </p:cNvSpPr>
          <p:nvPr>
            <p:ph type="dt" sz="half" idx="10"/>
          </p:nvPr>
        </p:nvSpPr>
        <p:spPr>
          <a:xfrm>
            <a:off x="9431079" y="305820"/>
            <a:ext cx="2263109" cy="123111"/>
          </a:xfrm>
        </p:spPr>
        <p:txBody>
          <a:bodyPr/>
          <a:lstStyle/>
          <a:p>
            <a:r>
              <a:rPr lang="en-US"/>
              <a:t>Produced by Play by the Rules - February 2026</a:t>
            </a:r>
            <a:endParaRPr lang="en-AU" dirty="0"/>
          </a:p>
        </p:txBody>
      </p:sp>
    </p:spTree>
    <p:extLst>
      <p:ext uri="{BB962C8B-B14F-4D97-AF65-F5344CB8AC3E}">
        <p14:creationId xmlns:p14="http://schemas.microsoft.com/office/powerpoint/2010/main" val="2538567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B9BF5C-C281-8F1B-A76A-4B5DEC23C5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5D7EEC-3B6A-F197-DDC7-0F3915E5CE41}"/>
              </a:ext>
            </a:extLst>
          </p:cNvPr>
          <p:cNvSpPr>
            <a:spLocks noGrp="1"/>
          </p:cNvSpPr>
          <p:nvPr>
            <p:ph type="title"/>
          </p:nvPr>
        </p:nvSpPr>
        <p:spPr/>
        <p:txBody>
          <a:bodyPr/>
          <a:lstStyle/>
          <a:p>
            <a:r>
              <a:rPr lang="en-AU" dirty="0"/>
              <a:t>More information</a:t>
            </a:r>
          </a:p>
        </p:txBody>
      </p:sp>
      <p:sp>
        <p:nvSpPr>
          <p:cNvPr id="3" name="Content Placeholder 2">
            <a:extLst>
              <a:ext uri="{FF2B5EF4-FFF2-40B4-BE49-F238E27FC236}">
                <a16:creationId xmlns:a16="http://schemas.microsoft.com/office/drawing/2014/main" id="{03B38522-3A01-7366-F49C-9D4C360581B3}"/>
              </a:ext>
            </a:extLst>
          </p:cNvPr>
          <p:cNvSpPr>
            <a:spLocks noGrp="1"/>
          </p:cNvSpPr>
          <p:nvPr>
            <p:ph idx="1"/>
          </p:nvPr>
        </p:nvSpPr>
        <p:spPr>
          <a:xfrm>
            <a:off x="497810" y="1573306"/>
            <a:ext cx="11196378" cy="467142"/>
          </a:xfrm>
        </p:spPr>
        <p:txBody>
          <a:bodyPr/>
          <a:lstStyle/>
          <a:p>
            <a:endParaRPr lang="en-AU" sz="1500" b="0" dirty="0">
              <a:solidFill>
                <a:schemeClr val="tx2"/>
              </a:solidFill>
            </a:endParaRPr>
          </a:p>
          <a:p>
            <a:r>
              <a:rPr lang="en-AU" sz="1500" b="0" dirty="0">
                <a:solidFill>
                  <a:schemeClr val="tx2"/>
                </a:solidFill>
              </a:rPr>
              <a:t>For more information about the MPIO program, visit </a:t>
            </a:r>
            <a:r>
              <a:rPr lang="en-AU" sz="1600" dirty="0">
                <a:hlinkClick r:id="rId3"/>
              </a:rPr>
              <a:t>https://www.playbytherules.net.au</a:t>
            </a:r>
            <a:endParaRPr lang="en-AU" sz="1500" b="0" dirty="0">
              <a:solidFill>
                <a:schemeClr val="tx2"/>
              </a:solidFill>
            </a:endParaRPr>
          </a:p>
          <a:p>
            <a:endParaRPr lang="en-AU" sz="1500" b="0" dirty="0">
              <a:solidFill>
                <a:schemeClr val="tx2"/>
              </a:solidFill>
            </a:endParaRPr>
          </a:p>
          <a:p>
            <a:endParaRPr lang="en-AU" sz="1500" b="0" dirty="0">
              <a:solidFill>
                <a:schemeClr val="tx2"/>
              </a:solidFill>
            </a:endParaRPr>
          </a:p>
          <a:p>
            <a:endParaRPr lang="en-AU" sz="1500" b="0" dirty="0">
              <a:solidFill>
                <a:schemeClr val="tx2"/>
              </a:solidFill>
            </a:endParaRPr>
          </a:p>
          <a:p>
            <a:endParaRPr lang="en-AU" sz="1500" b="0" dirty="0">
              <a:solidFill>
                <a:schemeClr val="tx2"/>
              </a:solidFill>
            </a:endParaRPr>
          </a:p>
          <a:p>
            <a:endParaRPr lang="en-AU" sz="1500" b="0" dirty="0">
              <a:solidFill>
                <a:schemeClr val="tx2"/>
              </a:solidFill>
            </a:endParaRPr>
          </a:p>
          <a:p>
            <a:endParaRPr lang="en-AU" sz="1500" b="0" dirty="0">
              <a:solidFill>
                <a:schemeClr val="tx2"/>
              </a:solidFill>
            </a:endParaRPr>
          </a:p>
          <a:p>
            <a:endParaRPr lang="en-AU" sz="1500" b="0" dirty="0">
              <a:solidFill>
                <a:schemeClr val="tx2"/>
              </a:solidFill>
            </a:endParaRPr>
          </a:p>
        </p:txBody>
      </p:sp>
      <p:grpSp>
        <p:nvGrpSpPr>
          <p:cNvPr id="14" name="Group 13">
            <a:extLst>
              <a:ext uri="{FF2B5EF4-FFF2-40B4-BE49-F238E27FC236}">
                <a16:creationId xmlns:a16="http://schemas.microsoft.com/office/drawing/2014/main" id="{E4E5F5C4-7401-F667-308F-A3BBF5B7ACD9}"/>
              </a:ext>
              <a:ext uri="{C183D7F6-B498-43B3-948B-1728B52AA6E4}">
                <adec:decorative xmlns:adec="http://schemas.microsoft.com/office/drawing/2017/decorative" val="1"/>
              </a:ext>
            </a:extLst>
          </p:cNvPr>
          <p:cNvGrpSpPr/>
          <p:nvPr/>
        </p:nvGrpSpPr>
        <p:grpSpPr>
          <a:xfrm rot="17205490" flipH="1">
            <a:off x="-301209" y="2756032"/>
            <a:ext cx="1888877" cy="1345935"/>
            <a:chOff x="4503057" y="1155992"/>
            <a:chExt cx="2090472" cy="1388617"/>
          </a:xfrm>
          <a:noFill/>
        </p:grpSpPr>
        <p:cxnSp>
          <p:nvCxnSpPr>
            <p:cNvPr id="15" name="Straight Connector 14">
              <a:extLst>
                <a:ext uri="{FF2B5EF4-FFF2-40B4-BE49-F238E27FC236}">
                  <a16:creationId xmlns:a16="http://schemas.microsoft.com/office/drawing/2014/main" id="{77289663-252A-5404-066D-4E9F2AE0AA2D}"/>
                </a:ext>
              </a:extLst>
            </p:cNvPr>
            <p:cNvCxnSpPr>
              <a:cxnSpLocks noChangeAspect="1"/>
            </p:cNvCxnSpPr>
            <p:nvPr userDrawn="1"/>
          </p:nvCxnSpPr>
          <p:spPr>
            <a:xfrm flipH="1">
              <a:off x="4503057" y="2115901"/>
              <a:ext cx="144000" cy="428708"/>
            </a:xfrm>
            <a:prstGeom prst="line">
              <a:avLst/>
            </a:prstGeom>
            <a:ln/>
          </p:spPr>
          <p:style>
            <a:lnRef idx="3">
              <a:schemeClr val="accent3"/>
            </a:lnRef>
            <a:fillRef idx="0">
              <a:schemeClr val="accent3"/>
            </a:fillRef>
            <a:effectRef idx="2">
              <a:schemeClr val="accent3"/>
            </a:effectRef>
            <a:fontRef idx="minor">
              <a:schemeClr val="tx1"/>
            </a:fontRef>
          </p:style>
        </p:cxnSp>
        <p:sp>
          <p:nvSpPr>
            <p:cNvPr id="16" name="Freeform 15">
              <a:extLst>
                <a:ext uri="{FF2B5EF4-FFF2-40B4-BE49-F238E27FC236}">
                  <a16:creationId xmlns:a16="http://schemas.microsoft.com/office/drawing/2014/main" id="{C472E7CE-A867-452B-E446-6293B12F4101}"/>
                </a:ext>
              </a:extLst>
            </p:cNvPr>
            <p:cNvSpPr/>
            <p:nvPr userDrawn="1"/>
          </p:nvSpPr>
          <p:spPr>
            <a:xfrm>
              <a:off x="4572912" y="1155992"/>
              <a:ext cx="2020617" cy="1257904"/>
            </a:xfrm>
            <a:custGeom>
              <a:avLst/>
              <a:gdLst>
                <a:gd name="connsiteX0" fmla="*/ 2024245 w 2024245"/>
                <a:gd name="connsiteY0" fmla="*/ 0 h 1247449"/>
                <a:gd name="connsiteX1" fmla="*/ 1033063 w 2024245"/>
                <a:gd name="connsiteY1" fmla="*/ 1158705 h 1247449"/>
                <a:gd name="connsiteX2" fmla="*/ 0 w 2024245"/>
                <a:gd name="connsiteY2" fmla="*/ 1158705 h 1247449"/>
                <a:gd name="connsiteX0" fmla="*/ 2024245 w 2024245"/>
                <a:gd name="connsiteY0" fmla="*/ 0 h 1194115"/>
                <a:gd name="connsiteX1" fmla="*/ 1186626 w 2024245"/>
                <a:gd name="connsiteY1" fmla="*/ 1074944 h 1194115"/>
                <a:gd name="connsiteX2" fmla="*/ 0 w 2024245"/>
                <a:gd name="connsiteY2" fmla="*/ 1158705 h 1194115"/>
                <a:gd name="connsiteX0" fmla="*/ 2024245 w 2024245"/>
                <a:gd name="connsiteY0" fmla="*/ 0 h 1194115"/>
                <a:gd name="connsiteX1" fmla="*/ 1186626 w 2024245"/>
                <a:gd name="connsiteY1" fmla="*/ 1074944 h 1194115"/>
                <a:gd name="connsiteX2" fmla="*/ 0 w 2024245"/>
                <a:gd name="connsiteY2" fmla="*/ 1158705 h 1194115"/>
                <a:gd name="connsiteX0" fmla="*/ 2024245 w 2024245"/>
                <a:gd name="connsiteY0" fmla="*/ 0 h 1194115"/>
                <a:gd name="connsiteX1" fmla="*/ 1186626 w 2024245"/>
                <a:gd name="connsiteY1" fmla="*/ 1074944 h 1194115"/>
                <a:gd name="connsiteX2" fmla="*/ 0 w 2024245"/>
                <a:gd name="connsiteY2" fmla="*/ 1158705 h 1194115"/>
                <a:gd name="connsiteX0" fmla="*/ 2024245 w 2024245"/>
                <a:gd name="connsiteY0" fmla="*/ 0 h 1194115"/>
                <a:gd name="connsiteX1" fmla="*/ 1186626 w 2024245"/>
                <a:gd name="connsiteY1" fmla="*/ 1074944 h 1194115"/>
                <a:gd name="connsiteX2" fmla="*/ 0 w 2024245"/>
                <a:gd name="connsiteY2" fmla="*/ 1158705 h 1194115"/>
                <a:gd name="connsiteX0" fmla="*/ 2024245 w 2024245"/>
                <a:gd name="connsiteY0" fmla="*/ 0 h 1194115"/>
                <a:gd name="connsiteX1" fmla="*/ 1186626 w 2024245"/>
                <a:gd name="connsiteY1" fmla="*/ 1074944 h 1194115"/>
                <a:gd name="connsiteX2" fmla="*/ 0 w 2024245"/>
                <a:gd name="connsiteY2" fmla="*/ 1158705 h 1194115"/>
                <a:gd name="connsiteX0" fmla="*/ 2024245 w 2024245"/>
                <a:gd name="connsiteY0" fmla="*/ 0 h 1246883"/>
                <a:gd name="connsiteX1" fmla="*/ 1186626 w 2024245"/>
                <a:gd name="connsiteY1" fmla="*/ 1074944 h 1246883"/>
                <a:gd name="connsiteX2" fmla="*/ 0 w 2024245"/>
                <a:gd name="connsiteY2" fmla="*/ 1158705 h 1246883"/>
                <a:gd name="connsiteX0" fmla="*/ 2013359 w 2013359"/>
                <a:gd name="connsiteY0" fmla="*/ 0 h 1233683"/>
                <a:gd name="connsiteX1" fmla="*/ 1175740 w 2013359"/>
                <a:gd name="connsiteY1" fmla="*/ 1074944 h 1233683"/>
                <a:gd name="connsiteX2" fmla="*/ 0 w 2013359"/>
                <a:gd name="connsiteY2" fmla="*/ 1136934 h 1233683"/>
                <a:gd name="connsiteX0" fmla="*/ 2016988 w 2016988"/>
                <a:gd name="connsiteY0" fmla="*/ 0 h 1244613"/>
                <a:gd name="connsiteX1" fmla="*/ 1179369 w 2016988"/>
                <a:gd name="connsiteY1" fmla="*/ 1074944 h 1244613"/>
                <a:gd name="connsiteX2" fmla="*/ 0 w 2016988"/>
                <a:gd name="connsiteY2" fmla="*/ 1155077 h 1244613"/>
                <a:gd name="connsiteX0" fmla="*/ 2027874 w 2027874"/>
                <a:gd name="connsiteY0" fmla="*/ 0 h 1256233"/>
                <a:gd name="connsiteX1" fmla="*/ 1190255 w 2027874"/>
                <a:gd name="connsiteY1" fmla="*/ 1074944 h 1256233"/>
                <a:gd name="connsiteX2" fmla="*/ 0 w 2027874"/>
                <a:gd name="connsiteY2" fmla="*/ 1173220 h 1256233"/>
                <a:gd name="connsiteX0" fmla="*/ 2027874 w 2027874"/>
                <a:gd name="connsiteY0" fmla="*/ 0 h 1251508"/>
                <a:gd name="connsiteX1" fmla="*/ 1190255 w 2027874"/>
                <a:gd name="connsiteY1" fmla="*/ 1074944 h 1251508"/>
                <a:gd name="connsiteX2" fmla="*/ 0 w 2027874"/>
                <a:gd name="connsiteY2" fmla="*/ 1173220 h 1251508"/>
                <a:gd name="connsiteX0" fmla="*/ 2027874 w 2027874"/>
                <a:gd name="connsiteY0" fmla="*/ 0 h 1283185"/>
                <a:gd name="connsiteX1" fmla="*/ 1190255 w 2027874"/>
                <a:gd name="connsiteY1" fmla="*/ 1074944 h 1283185"/>
                <a:gd name="connsiteX2" fmla="*/ 0 w 2027874"/>
                <a:gd name="connsiteY2" fmla="*/ 1173220 h 1283185"/>
                <a:gd name="connsiteX0" fmla="*/ 2027874 w 2027874"/>
                <a:gd name="connsiteY0" fmla="*/ 0 h 1272057"/>
                <a:gd name="connsiteX1" fmla="*/ 1190255 w 2027874"/>
                <a:gd name="connsiteY1" fmla="*/ 1074944 h 1272057"/>
                <a:gd name="connsiteX2" fmla="*/ 0 w 2027874"/>
                <a:gd name="connsiteY2" fmla="*/ 1173220 h 1272057"/>
                <a:gd name="connsiteX0" fmla="*/ 2027874 w 2027874"/>
                <a:gd name="connsiteY0" fmla="*/ 0 h 1278277"/>
                <a:gd name="connsiteX1" fmla="*/ 1215655 w 2027874"/>
                <a:gd name="connsiteY1" fmla="*/ 1093087 h 1278277"/>
                <a:gd name="connsiteX2" fmla="*/ 0 w 2027874"/>
                <a:gd name="connsiteY2" fmla="*/ 1173220 h 1278277"/>
                <a:gd name="connsiteX0" fmla="*/ 2027874 w 2027874"/>
                <a:gd name="connsiteY0" fmla="*/ 0 h 1260895"/>
                <a:gd name="connsiteX1" fmla="*/ 1215655 w 2027874"/>
                <a:gd name="connsiteY1" fmla="*/ 1093087 h 1260895"/>
                <a:gd name="connsiteX2" fmla="*/ 0 w 2027874"/>
                <a:gd name="connsiteY2" fmla="*/ 1173220 h 1260895"/>
                <a:gd name="connsiteX0" fmla="*/ 2027874 w 2027874"/>
                <a:gd name="connsiteY0" fmla="*/ 0 h 1260895"/>
                <a:gd name="connsiteX1" fmla="*/ 1215655 w 2027874"/>
                <a:gd name="connsiteY1" fmla="*/ 1093087 h 1260895"/>
                <a:gd name="connsiteX2" fmla="*/ 0 w 2027874"/>
                <a:gd name="connsiteY2" fmla="*/ 1173220 h 1260895"/>
                <a:gd name="connsiteX0" fmla="*/ 2027874 w 2027874"/>
                <a:gd name="connsiteY0" fmla="*/ 0 h 1260895"/>
                <a:gd name="connsiteX1" fmla="*/ 1215655 w 2027874"/>
                <a:gd name="connsiteY1" fmla="*/ 1093087 h 1260895"/>
                <a:gd name="connsiteX2" fmla="*/ 0 w 2027874"/>
                <a:gd name="connsiteY2" fmla="*/ 1173220 h 1260895"/>
                <a:gd name="connsiteX0" fmla="*/ 2027874 w 2027874"/>
                <a:gd name="connsiteY0" fmla="*/ 0 h 1254195"/>
                <a:gd name="connsiteX1" fmla="*/ 1208398 w 2027874"/>
                <a:gd name="connsiteY1" fmla="*/ 1067687 h 1254195"/>
                <a:gd name="connsiteX2" fmla="*/ 0 w 2027874"/>
                <a:gd name="connsiteY2" fmla="*/ 1173220 h 1254195"/>
                <a:gd name="connsiteX0" fmla="*/ 2027874 w 2027874"/>
                <a:gd name="connsiteY0" fmla="*/ 0 h 1262408"/>
                <a:gd name="connsiteX1" fmla="*/ 1208398 w 2027874"/>
                <a:gd name="connsiteY1" fmla="*/ 1067687 h 1262408"/>
                <a:gd name="connsiteX2" fmla="*/ 0 w 2027874"/>
                <a:gd name="connsiteY2" fmla="*/ 1173220 h 1262408"/>
                <a:gd name="connsiteX0" fmla="*/ 2027874 w 2027874"/>
                <a:gd name="connsiteY0" fmla="*/ 0 h 1262408"/>
                <a:gd name="connsiteX1" fmla="*/ 1208398 w 2027874"/>
                <a:gd name="connsiteY1" fmla="*/ 1067687 h 1262408"/>
                <a:gd name="connsiteX2" fmla="*/ 0 w 2027874"/>
                <a:gd name="connsiteY2" fmla="*/ 1173220 h 1262408"/>
                <a:gd name="connsiteX0" fmla="*/ 2020617 w 2020617"/>
                <a:gd name="connsiteY0" fmla="*/ 0 h 1266036"/>
                <a:gd name="connsiteX1" fmla="*/ 1208398 w 2020617"/>
                <a:gd name="connsiteY1" fmla="*/ 1071315 h 1266036"/>
                <a:gd name="connsiteX2" fmla="*/ 0 w 2020617"/>
                <a:gd name="connsiteY2" fmla="*/ 1176848 h 1266036"/>
                <a:gd name="connsiteX0" fmla="*/ 2020617 w 2020617"/>
                <a:gd name="connsiteY0" fmla="*/ 0 h 1266036"/>
                <a:gd name="connsiteX1" fmla="*/ 1208398 w 2020617"/>
                <a:gd name="connsiteY1" fmla="*/ 1071315 h 1266036"/>
                <a:gd name="connsiteX2" fmla="*/ 0 w 2020617"/>
                <a:gd name="connsiteY2" fmla="*/ 1176848 h 1266036"/>
                <a:gd name="connsiteX0" fmla="*/ 2020617 w 2020617"/>
                <a:gd name="connsiteY0" fmla="*/ 0 h 1266036"/>
                <a:gd name="connsiteX1" fmla="*/ 1208398 w 2020617"/>
                <a:gd name="connsiteY1" fmla="*/ 1071315 h 1266036"/>
                <a:gd name="connsiteX2" fmla="*/ 0 w 2020617"/>
                <a:gd name="connsiteY2" fmla="*/ 1176848 h 1266036"/>
                <a:gd name="connsiteX0" fmla="*/ 2020617 w 2020617"/>
                <a:gd name="connsiteY0" fmla="*/ 0 h 1266036"/>
                <a:gd name="connsiteX1" fmla="*/ 1208398 w 2020617"/>
                <a:gd name="connsiteY1" fmla="*/ 1071315 h 1266036"/>
                <a:gd name="connsiteX2" fmla="*/ 0 w 2020617"/>
                <a:gd name="connsiteY2" fmla="*/ 1176848 h 1266036"/>
                <a:gd name="connsiteX0" fmla="*/ 2020617 w 2020617"/>
                <a:gd name="connsiteY0" fmla="*/ 0 h 1265489"/>
                <a:gd name="connsiteX1" fmla="*/ 1208398 w 2020617"/>
                <a:gd name="connsiteY1" fmla="*/ 1071315 h 1265489"/>
                <a:gd name="connsiteX2" fmla="*/ 0 w 2020617"/>
                <a:gd name="connsiteY2" fmla="*/ 1176848 h 1265489"/>
                <a:gd name="connsiteX0" fmla="*/ 2020617 w 2020617"/>
                <a:gd name="connsiteY0" fmla="*/ 0 h 1257904"/>
                <a:gd name="connsiteX1" fmla="*/ 1244684 w 2020617"/>
                <a:gd name="connsiteY1" fmla="*/ 1042287 h 1257904"/>
                <a:gd name="connsiteX2" fmla="*/ 0 w 2020617"/>
                <a:gd name="connsiteY2" fmla="*/ 1176848 h 1257904"/>
                <a:gd name="connsiteX0" fmla="*/ 2020617 w 2020617"/>
                <a:gd name="connsiteY0" fmla="*/ 0 h 1257904"/>
                <a:gd name="connsiteX1" fmla="*/ 1244684 w 2020617"/>
                <a:gd name="connsiteY1" fmla="*/ 1042287 h 1257904"/>
                <a:gd name="connsiteX2" fmla="*/ 0 w 2020617"/>
                <a:gd name="connsiteY2" fmla="*/ 1176848 h 1257904"/>
                <a:gd name="connsiteX0" fmla="*/ 2020617 w 2020617"/>
                <a:gd name="connsiteY0" fmla="*/ 0 h 1257904"/>
                <a:gd name="connsiteX1" fmla="*/ 1244684 w 2020617"/>
                <a:gd name="connsiteY1" fmla="*/ 1042287 h 1257904"/>
                <a:gd name="connsiteX2" fmla="*/ 0 w 2020617"/>
                <a:gd name="connsiteY2" fmla="*/ 1176848 h 1257904"/>
                <a:gd name="connsiteX0" fmla="*/ 2020617 w 2020617"/>
                <a:gd name="connsiteY0" fmla="*/ 0 h 1257904"/>
                <a:gd name="connsiteX1" fmla="*/ 1244684 w 2020617"/>
                <a:gd name="connsiteY1" fmla="*/ 1042287 h 1257904"/>
                <a:gd name="connsiteX2" fmla="*/ 0 w 2020617"/>
                <a:gd name="connsiteY2" fmla="*/ 1176848 h 1257904"/>
              </a:gdLst>
              <a:ahLst/>
              <a:cxnLst>
                <a:cxn ang="0">
                  <a:pos x="connsiteX0" y="connsiteY0"/>
                </a:cxn>
                <a:cxn ang="0">
                  <a:pos x="connsiteX1" y="connsiteY1"/>
                </a:cxn>
                <a:cxn ang="0">
                  <a:pos x="connsiteX2" y="connsiteY2"/>
                </a:cxn>
              </a:cxnLst>
              <a:rect l="l" t="t" r="r" b="b"/>
              <a:pathLst>
                <a:path w="2020617" h="1257904">
                  <a:moveTo>
                    <a:pt x="2020617" y="0"/>
                  </a:moveTo>
                  <a:cubicBezTo>
                    <a:pt x="1881595" y="423682"/>
                    <a:pt x="1540024" y="869790"/>
                    <a:pt x="1244684" y="1042287"/>
                  </a:cubicBezTo>
                  <a:cubicBezTo>
                    <a:pt x="967649" y="1204093"/>
                    <a:pt x="548247" y="1356558"/>
                    <a:pt x="0" y="1176848"/>
                  </a:cubicBezTo>
                </a:path>
              </a:pathLst>
            </a:custGeom>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en-AU"/>
            </a:p>
          </p:txBody>
        </p:sp>
      </p:grpSp>
      <p:sp>
        <p:nvSpPr>
          <p:cNvPr id="13" name="Oval 12">
            <a:extLst>
              <a:ext uri="{FF2B5EF4-FFF2-40B4-BE49-F238E27FC236}">
                <a16:creationId xmlns:a16="http://schemas.microsoft.com/office/drawing/2014/main" id="{346FFEC9-D607-51FF-7A40-59BEE798B4AB}"/>
              </a:ext>
              <a:ext uri="{C183D7F6-B498-43B3-948B-1728B52AA6E4}">
                <adec:decorative xmlns:adec="http://schemas.microsoft.com/office/drawing/2017/decorative" val="1"/>
              </a:ext>
            </a:extLst>
          </p:cNvPr>
          <p:cNvSpPr/>
          <p:nvPr/>
        </p:nvSpPr>
        <p:spPr>
          <a:xfrm>
            <a:off x="11442901" y="4536471"/>
            <a:ext cx="1136962" cy="1136962"/>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7" name="Picture 16" descr="A blue sign with white text sating In This Together">
            <a:extLst>
              <a:ext uri="{FF2B5EF4-FFF2-40B4-BE49-F238E27FC236}">
                <a16:creationId xmlns:a16="http://schemas.microsoft.com/office/drawing/2014/main" id="{EB244CBF-64FE-5D09-F0F0-B095B474AE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248218">
            <a:off x="8894545" y="4294969"/>
            <a:ext cx="3159775" cy="3159775"/>
          </a:xfrm>
          <a:prstGeom prst="rect">
            <a:avLst/>
          </a:prstGeom>
          <a:ln>
            <a:noFill/>
          </a:ln>
        </p:spPr>
      </p:pic>
      <p:pic>
        <p:nvPicPr>
          <p:cNvPr id="21" name="Picture 20" descr="QR code">
            <a:extLst>
              <a:ext uri="{FF2B5EF4-FFF2-40B4-BE49-F238E27FC236}">
                <a16:creationId xmlns:a16="http://schemas.microsoft.com/office/drawing/2014/main" id="{CD8110F7-B2F4-D2ED-E350-3D196552DF98}"/>
              </a:ext>
            </a:extLst>
          </p:cNvPr>
          <p:cNvPicPr>
            <a:picLocks noChangeAspect="1"/>
          </p:cNvPicPr>
          <p:nvPr/>
        </p:nvPicPr>
        <p:blipFill>
          <a:blip r:embed="rId5"/>
          <a:stretch>
            <a:fillRect/>
          </a:stretch>
        </p:blipFill>
        <p:spPr>
          <a:xfrm>
            <a:off x="4832090" y="3047353"/>
            <a:ext cx="2527819" cy="2527819"/>
          </a:xfrm>
          <a:prstGeom prst="rect">
            <a:avLst/>
          </a:prstGeom>
        </p:spPr>
      </p:pic>
      <p:sp>
        <p:nvSpPr>
          <p:cNvPr id="5" name="Footer Placeholder 4">
            <a:extLst>
              <a:ext uri="{FF2B5EF4-FFF2-40B4-BE49-F238E27FC236}">
                <a16:creationId xmlns:a16="http://schemas.microsoft.com/office/drawing/2014/main" id="{7C89EFB8-86EF-F431-F790-8AE2D41E6309}"/>
              </a:ext>
            </a:extLst>
          </p:cNvPr>
          <p:cNvSpPr>
            <a:spLocks noGrp="1"/>
          </p:cNvSpPr>
          <p:nvPr>
            <p:ph type="ftr" sz="quarter" idx="11"/>
          </p:nvPr>
        </p:nvSpPr>
        <p:spPr>
          <a:xfrm>
            <a:off x="497810" y="280957"/>
            <a:ext cx="4173996" cy="123111"/>
          </a:xfrm>
        </p:spPr>
        <p:txBody>
          <a:bodyPr/>
          <a:lstStyle/>
          <a:p>
            <a:pPr algn="l"/>
            <a:r>
              <a:rPr lang="en-GB" dirty="0"/>
              <a:t>Member Protection Information Officer Program Overview</a:t>
            </a:r>
            <a:endParaRPr lang="en-AU" dirty="0"/>
          </a:p>
        </p:txBody>
      </p:sp>
      <p:sp>
        <p:nvSpPr>
          <p:cNvPr id="7" name="Date Placeholder 3">
            <a:extLst>
              <a:ext uri="{FF2B5EF4-FFF2-40B4-BE49-F238E27FC236}">
                <a16:creationId xmlns:a16="http://schemas.microsoft.com/office/drawing/2014/main" id="{695E2EFB-0252-00BA-529F-35CF659EA0E2}"/>
              </a:ext>
            </a:extLst>
          </p:cNvPr>
          <p:cNvSpPr>
            <a:spLocks noGrp="1"/>
          </p:cNvSpPr>
          <p:nvPr>
            <p:ph type="dt" sz="half" idx="10"/>
          </p:nvPr>
        </p:nvSpPr>
        <p:spPr>
          <a:xfrm>
            <a:off x="9431079" y="305820"/>
            <a:ext cx="2263109" cy="123111"/>
          </a:xfrm>
        </p:spPr>
        <p:txBody>
          <a:bodyPr/>
          <a:lstStyle/>
          <a:p>
            <a:r>
              <a:rPr lang="en-US"/>
              <a:t>Produced by Play by the Rules - February 2026</a:t>
            </a:r>
            <a:endParaRPr lang="en-AU" dirty="0"/>
          </a:p>
        </p:txBody>
      </p:sp>
    </p:spTree>
    <p:extLst>
      <p:ext uri="{BB962C8B-B14F-4D97-AF65-F5344CB8AC3E}">
        <p14:creationId xmlns:p14="http://schemas.microsoft.com/office/powerpoint/2010/main" val="3622165903"/>
      </p:ext>
    </p:extLst>
  </p:cSld>
  <p:clrMapOvr>
    <a:masterClrMapping/>
  </p:clrMapOvr>
</p:sld>
</file>

<file path=ppt/theme/theme1.xml><?xml version="1.0" encoding="utf-8"?>
<a:theme xmlns:a="http://schemas.openxmlformats.org/drawingml/2006/main" name="Office Theme">
  <a:themeElements>
    <a:clrScheme name="PBTR">
      <a:dk1>
        <a:srgbClr val="421F76"/>
      </a:dk1>
      <a:lt1>
        <a:srgbClr val="FFFFFF"/>
      </a:lt1>
      <a:dk2>
        <a:srgbClr val="000000"/>
      </a:dk2>
      <a:lt2>
        <a:srgbClr val="F58C1E"/>
      </a:lt2>
      <a:accent1>
        <a:srgbClr val="F06560"/>
      </a:accent1>
      <a:accent2>
        <a:srgbClr val="FFDA00"/>
      </a:accent2>
      <a:accent3>
        <a:srgbClr val="BDD52F"/>
      </a:accent3>
      <a:accent4>
        <a:srgbClr val="B0B7DC"/>
      </a:accent4>
      <a:accent5>
        <a:srgbClr val="F6BCD5"/>
      </a:accent5>
      <a:accent6>
        <a:srgbClr val="E03593"/>
      </a:accent6>
      <a:hlink>
        <a:srgbClr val="421F76"/>
      </a:hlink>
      <a:folHlink>
        <a:srgbClr val="6B78B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1823 PBTR PowerPoint template 1" id="{82867B66-79A2-604E-9231-45706AF73086}" vid="{5E94AB85-A5C4-F849-A968-2AD6382FE82B}"/>
    </a:ext>
  </a:extLst>
</a:theme>
</file>

<file path=ppt/theme/theme2.xml><?xml version="1.0" encoding="utf-8"?>
<a:theme xmlns:a="http://schemas.openxmlformats.org/drawingml/2006/main" name="Cover">
  <a:themeElements>
    <a:clrScheme name="PBTR">
      <a:dk1>
        <a:srgbClr val="421F76"/>
      </a:dk1>
      <a:lt1>
        <a:srgbClr val="FFFFFF"/>
      </a:lt1>
      <a:dk2>
        <a:srgbClr val="000000"/>
      </a:dk2>
      <a:lt2>
        <a:srgbClr val="F58C1E"/>
      </a:lt2>
      <a:accent1>
        <a:srgbClr val="F06560"/>
      </a:accent1>
      <a:accent2>
        <a:srgbClr val="FFDA00"/>
      </a:accent2>
      <a:accent3>
        <a:srgbClr val="BDD52F"/>
      </a:accent3>
      <a:accent4>
        <a:srgbClr val="B0B7DC"/>
      </a:accent4>
      <a:accent5>
        <a:srgbClr val="F6BCD5"/>
      </a:accent5>
      <a:accent6>
        <a:srgbClr val="E03593"/>
      </a:accent6>
      <a:hlink>
        <a:srgbClr val="421F76"/>
      </a:hlink>
      <a:folHlink>
        <a:srgbClr val="B0B7D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1823 PBTR PowerPoint template 1" id="{82867B66-79A2-604E-9231-45706AF73086}" vid="{49375480-8F41-C440-B0D6-2D0254B032B4}"/>
    </a:ext>
  </a:extLst>
</a:theme>
</file>

<file path=ppt/theme/theme3.xml><?xml version="1.0" encoding="utf-8"?>
<a:theme xmlns:a="http://schemas.openxmlformats.org/drawingml/2006/main" name="Back cover">
  <a:themeElements>
    <a:clrScheme name="PBTR">
      <a:dk1>
        <a:srgbClr val="421F76"/>
      </a:dk1>
      <a:lt1>
        <a:srgbClr val="FFFFFF"/>
      </a:lt1>
      <a:dk2>
        <a:srgbClr val="000000"/>
      </a:dk2>
      <a:lt2>
        <a:srgbClr val="F58C1E"/>
      </a:lt2>
      <a:accent1>
        <a:srgbClr val="F06560"/>
      </a:accent1>
      <a:accent2>
        <a:srgbClr val="FFDA00"/>
      </a:accent2>
      <a:accent3>
        <a:srgbClr val="BDD52F"/>
      </a:accent3>
      <a:accent4>
        <a:srgbClr val="B0B7DC"/>
      </a:accent4>
      <a:accent5>
        <a:srgbClr val="F6BCD5"/>
      </a:accent5>
      <a:accent6>
        <a:srgbClr val="E03593"/>
      </a:accent6>
      <a:hlink>
        <a:srgbClr val="421F76"/>
      </a:hlink>
      <a:folHlink>
        <a:srgbClr val="B0B7D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1823 PBTR PowerPoint template 1" id="{82867B66-79A2-604E-9231-45706AF73086}" vid="{60251E40-A133-C141-BFF1-77B18CF65D78}"/>
    </a:ext>
  </a:extLst>
</a:theme>
</file>

<file path=ppt/theme/theme4.xml><?xml version="1.0" encoding="utf-8"?>
<a:theme xmlns:a="http://schemas.openxmlformats.org/drawingml/2006/main" name="Quote/Pull-out">
  <a:themeElements>
    <a:clrScheme name="PBTR">
      <a:dk1>
        <a:srgbClr val="421F76"/>
      </a:dk1>
      <a:lt1>
        <a:srgbClr val="FFFFFF"/>
      </a:lt1>
      <a:dk2>
        <a:srgbClr val="000000"/>
      </a:dk2>
      <a:lt2>
        <a:srgbClr val="F58C1E"/>
      </a:lt2>
      <a:accent1>
        <a:srgbClr val="F06560"/>
      </a:accent1>
      <a:accent2>
        <a:srgbClr val="FFDA00"/>
      </a:accent2>
      <a:accent3>
        <a:srgbClr val="BDD52F"/>
      </a:accent3>
      <a:accent4>
        <a:srgbClr val="B0B7DC"/>
      </a:accent4>
      <a:accent5>
        <a:srgbClr val="F6BCD5"/>
      </a:accent5>
      <a:accent6>
        <a:srgbClr val="E03593"/>
      </a:accent6>
      <a:hlink>
        <a:srgbClr val="421F76"/>
      </a:hlink>
      <a:folHlink>
        <a:srgbClr val="B0B7D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1823 PBTR PowerPoint template 1" id="{82867B66-79A2-604E-9231-45706AF73086}" vid="{33BF0C6B-090C-844E-B351-6E0D08519DC3}"/>
    </a:ext>
  </a:extLst>
</a:theme>
</file>

<file path=ppt/theme/theme5.xml><?xml version="1.0" encoding="utf-8"?>
<a:theme xmlns:a="http://schemas.openxmlformats.org/drawingml/2006/main" name="Sections">
  <a:themeElements>
    <a:clrScheme name="PBTR">
      <a:dk1>
        <a:srgbClr val="421F76"/>
      </a:dk1>
      <a:lt1>
        <a:srgbClr val="FFFFFF"/>
      </a:lt1>
      <a:dk2>
        <a:srgbClr val="000000"/>
      </a:dk2>
      <a:lt2>
        <a:srgbClr val="F58C1E"/>
      </a:lt2>
      <a:accent1>
        <a:srgbClr val="F06560"/>
      </a:accent1>
      <a:accent2>
        <a:srgbClr val="FFDA00"/>
      </a:accent2>
      <a:accent3>
        <a:srgbClr val="BDD52F"/>
      </a:accent3>
      <a:accent4>
        <a:srgbClr val="B0B7DC"/>
      </a:accent4>
      <a:accent5>
        <a:srgbClr val="F6BCD5"/>
      </a:accent5>
      <a:accent6>
        <a:srgbClr val="E03593"/>
      </a:accent6>
      <a:hlink>
        <a:srgbClr val="421F76"/>
      </a:hlink>
      <a:folHlink>
        <a:srgbClr val="B0B7D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1823 PBTR PowerPoint template 1" id="{82867B66-79A2-604E-9231-45706AF73086}" vid="{8AF57068-4626-ED44-8EA1-B1081476B01B}"/>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b9bbccfa-bf0c-4be9-9484-a38ddb747f72" xsi:nil="true"/>
    <lcf76f155ced4ddcb4097134ff3c332f xmlns="af78d980-a6dd-4adf-80f5-3155e94d02d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C7852EC9B60A74489D7A70B8DAF92A0" ma:contentTypeVersion="18" ma:contentTypeDescription="Create a new document." ma:contentTypeScope="" ma:versionID="2613f1d5bcecce8f8696777b9af5ac18">
  <xsd:schema xmlns:xsd="http://www.w3.org/2001/XMLSchema" xmlns:xs="http://www.w3.org/2001/XMLSchema" xmlns:p="http://schemas.microsoft.com/office/2006/metadata/properties" xmlns:ns2="af78d980-a6dd-4adf-80f5-3155e94d02d1" xmlns:ns3="b9bbccfa-bf0c-4be9-9484-a38ddb747f72" targetNamespace="http://schemas.microsoft.com/office/2006/metadata/properties" ma:root="true" ma:fieldsID="5e76b98d21eea5fa0a6406ef2ed1d4a0" ns2:_="" ns3:_="">
    <xsd:import namespace="af78d980-a6dd-4adf-80f5-3155e94d02d1"/>
    <xsd:import namespace="b9bbccfa-bf0c-4be9-9484-a38ddb747f7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2:MediaServiceLocation"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78d980-a6dd-4adf-80f5-3155e94d02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19" nillable="true" ma:displayName="MediaServiceObjectDetectorVersions" ma:description="" ma:hidden="true" ma:indexed="true" ma:internalName="MediaServiceObjectDetectorVersions"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9a23bb38-51bb-476e-bb02-93d2ea063e34" ma:termSetId="09814cd3-568e-fe90-9814-8d621ff8fb84" ma:anchorId="fba54fb3-c3e1-fe81-a776-ca4b69148c4d" ma:open="true" ma:isKeyword="false">
      <xsd:complexType>
        <xsd:sequence>
          <xsd:element ref="pc:Terms" minOccurs="0" maxOccurs="1"/>
        </xsd:sequence>
      </xsd:complex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bbccfa-bf0c-4be9-9484-a38ddb747f72"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e8b3f996-856f-4949-b475-53312a0120e8}" ma:internalName="TaxCatchAll" ma:showField="CatchAllData" ma:web="b9bbccfa-bf0c-4be9-9484-a38ddb747f7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73473CE-A5E5-45E0-9E6E-AB91CA39ABE3}">
  <ds:schemaRefs>
    <ds:schemaRef ds:uri="http://schemas.microsoft.com/sharepoint/v3/contenttype/forms"/>
  </ds:schemaRefs>
</ds:datastoreItem>
</file>

<file path=customXml/itemProps2.xml><?xml version="1.0" encoding="utf-8"?>
<ds:datastoreItem xmlns:ds="http://schemas.openxmlformats.org/officeDocument/2006/customXml" ds:itemID="{948FCEEB-69B1-47C7-A386-A24E653176E4}">
  <ds:schemaRefs>
    <ds:schemaRef ds:uri="http://schemas.microsoft.com/office/2006/metadata/properties"/>
    <ds:schemaRef ds:uri="http://schemas.microsoft.com/office/infopath/2007/PartnerControls"/>
    <ds:schemaRef ds:uri="b9bbccfa-bf0c-4be9-9484-a38ddb747f72"/>
    <ds:schemaRef ds:uri="af78d980-a6dd-4adf-80f5-3155e94d02d1"/>
  </ds:schemaRefs>
</ds:datastoreItem>
</file>

<file path=customXml/itemProps3.xml><?xml version="1.0" encoding="utf-8"?>
<ds:datastoreItem xmlns:ds="http://schemas.openxmlformats.org/officeDocument/2006/customXml" ds:itemID="{A0D76F26-19B3-46E5-8C77-162D313A2D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f78d980-a6dd-4adf-80f5-3155e94d02d1"/>
    <ds:schemaRef ds:uri="b9bbccfa-bf0c-4be9-9484-a38ddb747f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21823 PBTR PowerPoint template 1 FA</Template>
  <TotalTime>593</TotalTime>
  <Words>815</Words>
  <Application>Microsoft Office PowerPoint</Application>
  <PresentationFormat>Widescreen</PresentationFormat>
  <Paragraphs>93</Paragraphs>
  <Slides>8</Slides>
  <Notes>7</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8</vt:i4>
      </vt:variant>
    </vt:vector>
  </HeadingPairs>
  <TitlesOfParts>
    <vt:vector size="17" baseType="lpstr">
      <vt:lpstr>Aptos</vt:lpstr>
      <vt:lpstr>Arial</vt:lpstr>
      <vt:lpstr>Arial Black</vt:lpstr>
      <vt:lpstr>System Font Regular</vt:lpstr>
      <vt:lpstr>Office Theme</vt:lpstr>
      <vt:lpstr>Cover</vt:lpstr>
      <vt:lpstr>Back cover</vt:lpstr>
      <vt:lpstr>Quote/Pull-out</vt:lpstr>
      <vt:lpstr>Sections</vt:lpstr>
      <vt:lpstr>Member Protection Information Officer Program Overview presentation</vt:lpstr>
      <vt:lpstr>Member Protection Information Officer (MPIO) Program</vt:lpstr>
      <vt:lpstr>Member Protection Information Officer (MPIO)</vt:lpstr>
      <vt:lpstr>Member Protection Information Officer (MPIO)</vt:lpstr>
      <vt:lpstr>Member Protection Information Officer (MPIO)</vt:lpstr>
      <vt:lpstr>Member Protection Information Officer (MPIO)</vt:lpstr>
      <vt:lpstr>Resources</vt:lpstr>
      <vt:lpstr>More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Sarah Wheadon</dc:creator>
  <cp:lastModifiedBy>Nadine Sadler</cp:lastModifiedBy>
  <cp:revision>5</cp:revision>
  <dcterms:created xsi:type="dcterms:W3CDTF">2025-10-14T05:44:53Z</dcterms:created>
  <dcterms:modified xsi:type="dcterms:W3CDTF">2026-02-12T02:41:35Z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0x0101004C7852EC9B60A74489D7A70B8DAF92A0</vt:lpwstr>
  </property>
  <property fmtid="{D5CDD505-2E9C-101B-9397-08002B2CF9AE}" pid="3" name="MSIP_Label_11981e50-48b4-41eb-b01c-0f803d245672_Enabled">
    <vt:lpwstr>true</vt:lpwstr>
  </property>
  <property fmtid="{D5CDD505-2E9C-101B-9397-08002B2CF9AE}" pid="4" name="MSIP_Label_11981e50-48b4-41eb-b01c-0f803d245672_SetDate">
    <vt:lpwstr>2025-10-14T05:46:41Z</vt:lpwstr>
  </property>
  <property fmtid="{D5CDD505-2E9C-101B-9397-08002B2CF9AE}" pid="5" name="MSIP_Label_11981e50-48b4-41eb-b01c-0f803d245672_Method">
    <vt:lpwstr>Privileged</vt:lpwstr>
  </property>
  <property fmtid="{D5CDD505-2E9C-101B-9397-08002B2CF9AE}" pid="6" name="MSIP_Label_11981e50-48b4-41eb-b01c-0f803d245672_Name">
    <vt:lpwstr>OFFICIAL</vt:lpwstr>
  </property>
  <property fmtid="{D5CDD505-2E9C-101B-9397-08002B2CF9AE}" pid="7" name="MSIP_Label_11981e50-48b4-41eb-b01c-0f803d245672_SiteId">
    <vt:lpwstr>b0407aa6-9de3-479b-8e46-f051393f3e89</vt:lpwstr>
  </property>
  <property fmtid="{D5CDD505-2E9C-101B-9397-08002B2CF9AE}" pid="8" name="MSIP_Label_11981e50-48b4-41eb-b01c-0f803d245672_ActionId">
    <vt:lpwstr>567293d2-761b-438b-a58a-e16e115b2c0f</vt:lpwstr>
  </property>
  <property fmtid="{D5CDD505-2E9C-101B-9397-08002B2CF9AE}" pid="9" name="MSIP_Label_11981e50-48b4-41eb-b01c-0f803d245672_ContentBits">
    <vt:lpwstr>3</vt:lpwstr>
  </property>
  <property fmtid="{D5CDD505-2E9C-101B-9397-08002B2CF9AE}" pid="10" name="MSIP_Label_11981e50-48b4-41eb-b01c-0f803d245672_Tag">
    <vt:lpwstr>10, 0, 1, 1</vt:lpwstr>
  </property>
  <property fmtid="{D5CDD505-2E9C-101B-9397-08002B2CF9AE}" pid="11" name="ClassificationContentMarkingFooterLocations">
    <vt:lpwstr>Office Theme:11\Cover:10\Back cover:6\Quote/Pull-out:10\Sections:10</vt:lpwstr>
  </property>
  <property fmtid="{D5CDD505-2E9C-101B-9397-08002B2CF9AE}" pid="12" name="ClassificationContentMarkingFooterText">
    <vt:lpwstr>OFFICIAL</vt:lpwstr>
  </property>
  <property fmtid="{D5CDD505-2E9C-101B-9397-08002B2CF9AE}" pid="13" name="ClassificationContentMarkingHeaderLocations">
    <vt:lpwstr>Office Theme:10\Cover:9\Back cover:5\Quote/Pull-out:9\Sections:9</vt:lpwstr>
  </property>
  <property fmtid="{D5CDD505-2E9C-101B-9397-08002B2CF9AE}" pid="14" name="ClassificationContentMarkingHeaderText">
    <vt:lpwstr>OFFICIAL</vt:lpwstr>
  </property>
  <property fmtid="{D5CDD505-2E9C-101B-9397-08002B2CF9AE}" pid="15" name="MediaServiceImageTags">
    <vt:lpwstr/>
  </property>
</Properties>
</file>